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6.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7.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8.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 id="2147483982" r:id="rId5"/>
    <p:sldMasterId id="2147483996" r:id="rId6"/>
    <p:sldMasterId id="2147484009" r:id="rId7"/>
    <p:sldMasterId id="2147484029" r:id="rId8"/>
    <p:sldMasterId id="2147484041" r:id="rId9"/>
    <p:sldMasterId id="2147484054" r:id="rId10"/>
    <p:sldMasterId id="2147484072" r:id="rId11"/>
    <p:sldMasterId id="2147484085" r:id="rId12"/>
  </p:sldMasterIdLst>
  <p:notesMasterIdLst>
    <p:notesMasterId r:id="rId48"/>
  </p:notesMasterIdLst>
  <p:handoutMasterIdLst>
    <p:handoutMasterId r:id="rId49"/>
  </p:handoutMasterIdLst>
  <p:sldIdLst>
    <p:sldId id="754" r:id="rId13"/>
    <p:sldId id="1147" r:id="rId14"/>
    <p:sldId id="1148" r:id="rId15"/>
    <p:sldId id="1095" r:id="rId16"/>
    <p:sldId id="1078" r:id="rId17"/>
    <p:sldId id="1105" r:id="rId18"/>
    <p:sldId id="1106" r:id="rId19"/>
    <p:sldId id="1096" r:id="rId20"/>
    <p:sldId id="1094" r:id="rId21"/>
    <p:sldId id="1108" r:id="rId22"/>
    <p:sldId id="1109" r:id="rId23"/>
    <p:sldId id="1110" r:id="rId24"/>
    <p:sldId id="1111" r:id="rId25"/>
    <p:sldId id="1112" r:id="rId26"/>
    <p:sldId id="1113" r:id="rId27"/>
    <p:sldId id="1114" r:id="rId28"/>
    <p:sldId id="1115" r:id="rId29"/>
    <p:sldId id="1116" r:id="rId30"/>
    <p:sldId id="1117" r:id="rId31"/>
    <p:sldId id="1118" r:id="rId32"/>
    <p:sldId id="1119" r:id="rId33"/>
    <p:sldId id="1097" r:id="rId34"/>
    <p:sldId id="1120" r:id="rId35"/>
    <p:sldId id="1121" r:id="rId36"/>
    <p:sldId id="1123" r:id="rId37"/>
    <p:sldId id="1122" r:id="rId38"/>
    <p:sldId id="1124" r:id="rId39"/>
    <p:sldId id="1127" r:id="rId40"/>
    <p:sldId id="6102" r:id="rId41"/>
    <p:sldId id="6101" r:id="rId42"/>
    <p:sldId id="6100" r:id="rId43"/>
    <p:sldId id="1125" r:id="rId44"/>
    <p:sldId id="1128" r:id="rId45"/>
    <p:sldId id="1098" r:id="rId46"/>
    <p:sldId id="1149" r:id="rId47"/>
  </p:sldIdLst>
  <p:sldSz cx="10972800" cy="6172200"/>
  <p:notesSz cx="7010400" cy="9296400"/>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yd Case" initials="LC" lastIdx="17" clrIdx="0">
    <p:extLst>
      <p:ext uri="{19B8F6BF-5375-455C-9EA6-DF929625EA0E}">
        <p15:presenceInfo xmlns:p15="http://schemas.microsoft.com/office/powerpoint/2012/main" userId="Loyd Case" providerId="None"/>
      </p:ext>
    </p:extLst>
  </p:cmAuthor>
  <p:cmAuthor id="2" name="Adam Ellsworth" initials="AE" lastIdx="10" clrIdx="1">
    <p:extLst>
      <p:ext uri="{19B8F6BF-5375-455C-9EA6-DF929625EA0E}">
        <p15:presenceInfo xmlns:p15="http://schemas.microsoft.com/office/powerpoint/2012/main" userId="S::aellsworth@nvidia.com::444b7a66-6931-46d0-a608-56acbc983d01" providerId="AD"/>
      </p:ext>
    </p:extLst>
  </p:cmAuthor>
  <p:cmAuthor id="3" name="Danielle Detering" initials="DD" lastIdx="3" clrIdx="2">
    <p:extLst>
      <p:ext uri="{19B8F6BF-5375-455C-9EA6-DF929625EA0E}">
        <p15:presenceInfo xmlns:p15="http://schemas.microsoft.com/office/powerpoint/2012/main" userId="S::ddetering@nvidia.com::385b7343-7e51-4167-b40a-3bc9ed8e0e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DDFA"/>
    <a:srgbClr val="E7FFBE"/>
    <a:srgbClr val="FF9999"/>
    <a:srgbClr val="FFFFFF"/>
    <a:srgbClr val="EDE1A5"/>
    <a:srgbClr val="C0E4FF"/>
    <a:srgbClr val="C81011"/>
    <a:srgbClr val="F97F02"/>
    <a:srgbClr val="34B80D"/>
    <a:srgbClr val="76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108" autoAdjust="0"/>
  </p:normalViewPr>
  <p:slideViewPr>
    <p:cSldViewPr snapToGrid="0">
      <p:cViewPr varScale="1">
        <p:scale>
          <a:sx n="54" d="100"/>
          <a:sy n="54" d="100"/>
        </p:scale>
        <p:origin x="714" y="33"/>
      </p:cViewPr>
      <p:guideLst>
        <p:guide orient="horz" pos="1316"/>
        <p:guide orient="horz" pos="3050"/>
        <p:guide orient="horz" pos="3189"/>
        <p:guide pos="5455"/>
        <p:guide orient="horz" pos="975"/>
        <p:guide pos="3457"/>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3" Type="http://schemas.openxmlformats.org/officeDocument/2006/relationships/customXml" Target="../customXml/item3.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commentAuthors" Target="commentAuthor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slide" Target="slides/slide29.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handoutMaster" Target="handoutMasters/handoutMaster1.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presProps" Target="pres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ata3.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ata4.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ata5.xml.rels><?xml version="1.0" encoding="UTF-8" standalone="yes"?>
<Relationships xmlns="http://schemas.openxmlformats.org/package/2006/relationships"><Relationship Id="rId3" Type="http://schemas.openxmlformats.org/officeDocument/2006/relationships/hyperlink" Target="http://localhost:8888/" TargetMode="External"/><Relationship Id="rId2" Type="http://schemas.openxmlformats.org/officeDocument/2006/relationships/hyperlink" Target="https://catalog.ngc.nvidia.com/orgs/nvidia/containers/dli-dl-fundamentals" TargetMode="External"/><Relationship Id="rId1" Type="http://schemas.openxmlformats.org/officeDocument/2006/relationships/hyperlink" Target="https://www.docker.com/" TargetMode="External"/></Relationships>
</file>

<file path=ppt/diagrams/_rels/drawing2.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3.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4.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5.xml.rels><?xml version="1.0" encoding="UTF-8" standalone="yes"?>
<Relationships xmlns="http://schemas.openxmlformats.org/package/2006/relationships"><Relationship Id="rId3" Type="http://schemas.openxmlformats.org/officeDocument/2006/relationships/hyperlink" Target="http://localhost:8888/" TargetMode="External"/><Relationship Id="rId2" Type="http://schemas.openxmlformats.org/officeDocument/2006/relationships/hyperlink" Target="https://catalog.ngc.nvidia.com/orgs/nvidia/containers/dli-dl-fundamentals" TargetMode="External"/><Relationship Id="rId1" Type="http://schemas.openxmlformats.org/officeDocument/2006/relationships/hyperlink" Target="https://www.docker.com/"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4466E2-1FE0-4AAF-9A15-35A18460AE6C}" type="doc">
      <dgm:prSet loTypeId="urn:microsoft.com/office/officeart/2005/8/layout/list1" loCatId="list" qsTypeId="urn:microsoft.com/office/officeart/2005/8/quickstyle/simple4" qsCatId="simple" csTypeId="urn:microsoft.com/office/officeart/2005/8/colors/accent1_2" csCatId="accent1"/>
      <dgm:spPr/>
      <dgm:t>
        <a:bodyPr/>
        <a:lstStyle/>
        <a:p>
          <a:endParaRPr lang="en-US"/>
        </a:p>
      </dgm:t>
    </dgm:pt>
    <dgm:pt modelId="{9124095B-A200-4DEB-90C0-ACCBFBD33BF2}">
      <dgm:prSet/>
      <dgm:spPr/>
      <dgm:t>
        <a:bodyPr/>
        <a:lstStyle/>
        <a:p>
          <a:r>
            <a:rPr lang="en-US"/>
            <a:t>Part 1:  An Introduction to Deep Learning</a:t>
          </a:r>
        </a:p>
      </dgm:t>
    </dgm:pt>
    <dgm:pt modelId="{C07EC53E-9B77-4F6F-B546-87DA1851BCB6}" type="parTrans" cxnId="{23A1D04A-5FFD-4038-A9DC-E5062E9CACC2}">
      <dgm:prSet/>
      <dgm:spPr/>
      <dgm:t>
        <a:bodyPr/>
        <a:lstStyle/>
        <a:p>
          <a:endParaRPr lang="en-US"/>
        </a:p>
      </dgm:t>
    </dgm:pt>
    <dgm:pt modelId="{30D6C911-C612-4E13-972B-862C0C14448B}" type="sibTrans" cxnId="{23A1D04A-5FFD-4038-A9DC-E5062E9CACC2}">
      <dgm:prSet/>
      <dgm:spPr/>
      <dgm:t>
        <a:bodyPr/>
        <a:lstStyle/>
        <a:p>
          <a:endParaRPr lang="en-US"/>
        </a:p>
      </dgm:t>
    </dgm:pt>
    <dgm:pt modelId="{E3B6176B-19E9-49DC-8935-5FC1D326226A}">
      <dgm:prSet/>
      <dgm:spPr/>
      <dgm:t>
        <a:bodyPr/>
        <a:lstStyle/>
        <a:p>
          <a:r>
            <a:rPr lang="en-US"/>
            <a:t>Part 2: How a Neural Network Trains</a:t>
          </a:r>
        </a:p>
      </dgm:t>
    </dgm:pt>
    <dgm:pt modelId="{35969128-5469-45F0-A0BD-A614DA29450E}" type="parTrans" cxnId="{408E519F-B299-4FE7-BF7B-6E9C884FB638}">
      <dgm:prSet/>
      <dgm:spPr/>
      <dgm:t>
        <a:bodyPr/>
        <a:lstStyle/>
        <a:p>
          <a:endParaRPr lang="en-US"/>
        </a:p>
      </dgm:t>
    </dgm:pt>
    <dgm:pt modelId="{907CC422-609D-4111-93B5-6B0E685CCC4E}" type="sibTrans" cxnId="{408E519F-B299-4FE7-BF7B-6E9C884FB638}">
      <dgm:prSet/>
      <dgm:spPr/>
      <dgm:t>
        <a:bodyPr/>
        <a:lstStyle/>
        <a:p>
          <a:endParaRPr lang="en-US"/>
        </a:p>
      </dgm:t>
    </dgm:pt>
    <dgm:pt modelId="{BC73A0EF-BACA-44B5-B7FA-8559EFE7D717}">
      <dgm:prSet/>
      <dgm:spPr/>
      <dgm:t>
        <a:bodyPr/>
        <a:lstStyle/>
        <a:p>
          <a:r>
            <a:rPr lang="en-US"/>
            <a:t>Part 3: Convolutional Neural Networks</a:t>
          </a:r>
        </a:p>
      </dgm:t>
    </dgm:pt>
    <dgm:pt modelId="{3492A832-F0B4-41AC-BBF7-53083F681CF3}" type="parTrans" cxnId="{BBE2EE80-CD07-42F3-9AB1-5359BB01F88E}">
      <dgm:prSet/>
      <dgm:spPr/>
      <dgm:t>
        <a:bodyPr/>
        <a:lstStyle/>
        <a:p>
          <a:endParaRPr lang="en-US"/>
        </a:p>
      </dgm:t>
    </dgm:pt>
    <dgm:pt modelId="{5278DCD6-8C12-4249-BC74-09DCD8B0FF5E}" type="sibTrans" cxnId="{BBE2EE80-CD07-42F3-9AB1-5359BB01F88E}">
      <dgm:prSet/>
      <dgm:spPr/>
      <dgm:t>
        <a:bodyPr/>
        <a:lstStyle/>
        <a:p>
          <a:endParaRPr lang="en-US"/>
        </a:p>
      </dgm:t>
    </dgm:pt>
    <dgm:pt modelId="{09261F07-2B57-4F4A-9184-61D3FF7EA9B7}">
      <dgm:prSet/>
      <dgm:spPr/>
      <dgm:t>
        <a:bodyPr/>
        <a:lstStyle/>
        <a:p>
          <a:r>
            <a:rPr lang="en-US"/>
            <a:t>Part 4: Data Augmentation and Deployment</a:t>
          </a:r>
        </a:p>
      </dgm:t>
    </dgm:pt>
    <dgm:pt modelId="{9D795FD9-7EA3-454E-8078-C99EA0B431D9}" type="parTrans" cxnId="{BAADA846-C7F8-4823-B5EA-6B57BDA279DA}">
      <dgm:prSet/>
      <dgm:spPr/>
      <dgm:t>
        <a:bodyPr/>
        <a:lstStyle/>
        <a:p>
          <a:endParaRPr lang="en-US"/>
        </a:p>
      </dgm:t>
    </dgm:pt>
    <dgm:pt modelId="{67722A88-758B-4A0C-98ED-E76673E22662}" type="sibTrans" cxnId="{BAADA846-C7F8-4823-B5EA-6B57BDA279DA}">
      <dgm:prSet/>
      <dgm:spPr/>
      <dgm:t>
        <a:bodyPr/>
        <a:lstStyle/>
        <a:p>
          <a:endParaRPr lang="en-US"/>
        </a:p>
      </dgm:t>
    </dgm:pt>
    <dgm:pt modelId="{B21EF215-DC77-4512-9FA9-F402D823AD6A}">
      <dgm:prSet/>
      <dgm:spPr/>
      <dgm:t>
        <a:bodyPr/>
        <a:lstStyle/>
        <a:p>
          <a:r>
            <a:rPr lang="en-US"/>
            <a:t>Part 5: Pre-trained Models</a:t>
          </a:r>
        </a:p>
      </dgm:t>
    </dgm:pt>
    <dgm:pt modelId="{7877E896-4408-40E6-A865-D2BDFD78F34F}" type="parTrans" cxnId="{03B48CE6-AB06-419B-AB7A-DA6BCAC7372F}">
      <dgm:prSet/>
      <dgm:spPr/>
      <dgm:t>
        <a:bodyPr/>
        <a:lstStyle/>
        <a:p>
          <a:endParaRPr lang="en-US"/>
        </a:p>
      </dgm:t>
    </dgm:pt>
    <dgm:pt modelId="{BCF1C84A-D312-44DE-B970-7FBCD9F5BF42}" type="sibTrans" cxnId="{03B48CE6-AB06-419B-AB7A-DA6BCAC7372F}">
      <dgm:prSet/>
      <dgm:spPr/>
      <dgm:t>
        <a:bodyPr/>
        <a:lstStyle/>
        <a:p>
          <a:endParaRPr lang="en-US"/>
        </a:p>
      </dgm:t>
    </dgm:pt>
    <dgm:pt modelId="{B9ECEEB2-F083-43B5-9C8B-518ED3EA5F5E}">
      <dgm:prSet/>
      <dgm:spPr/>
      <dgm:t>
        <a:bodyPr/>
        <a:lstStyle/>
        <a:p>
          <a:r>
            <a:rPr lang="en-US"/>
            <a:t>Part 6: Advanced Architectures</a:t>
          </a:r>
        </a:p>
      </dgm:t>
    </dgm:pt>
    <dgm:pt modelId="{0BA3BA15-314F-45BE-B77D-C23F105F8DAA}" type="parTrans" cxnId="{27E75F04-2403-4F84-80CA-78960651068A}">
      <dgm:prSet/>
      <dgm:spPr/>
      <dgm:t>
        <a:bodyPr/>
        <a:lstStyle/>
        <a:p>
          <a:endParaRPr lang="en-US"/>
        </a:p>
      </dgm:t>
    </dgm:pt>
    <dgm:pt modelId="{62DEDF2D-99C1-43FC-A887-BA743D585ADE}" type="sibTrans" cxnId="{27E75F04-2403-4F84-80CA-78960651068A}">
      <dgm:prSet/>
      <dgm:spPr/>
      <dgm:t>
        <a:bodyPr/>
        <a:lstStyle/>
        <a:p>
          <a:endParaRPr lang="en-US"/>
        </a:p>
      </dgm:t>
    </dgm:pt>
    <dgm:pt modelId="{60F5443E-3D25-48E7-BD6D-267D69AA3389}" type="pres">
      <dgm:prSet presAssocID="{014466E2-1FE0-4AAF-9A15-35A18460AE6C}" presName="linear" presStyleCnt="0">
        <dgm:presLayoutVars>
          <dgm:dir/>
          <dgm:animLvl val="lvl"/>
          <dgm:resizeHandles val="exact"/>
        </dgm:presLayoutVars>
      </dgm:prSet>
      <dgm:spPr/>
    </dgm:pt>
    <dgm:pt modelId="{948C24EC-B794-43AB-9FC4-5584C5246655}" type="pres">
      <dgm:prSet presAssocID="{9124095B-A200-4DEB-90C0-ACCBFBD33BF2}" presName="parentLin" presStyleCnt="0"/>
      <dgm:spPr/>
    </dgm:pt>
    <dgm:pt modelId="{FC30B8EC-879B-4B4B-981B-3EE637F42D6A}" type="pres">
      <dgm:prSet presAssocID="{9124095B-A200-4DEB-90C0-ACCBFBD33BF2}" presName="parentLeftMargin" presStyleLbl="node1" presStyleIdx="0" presStyleCnt="6"/>
      <dgm:spPr/>
    </dgm:pt>
    <dgm:pt modelId="{D6D66FE0-E326-43BD-A55E-8C9D0A92B3CB}" type="pres">
      <dgm:prSet presAssocID="{9124095B-A200-4DEB-90C0-ACCBFBD33BF2}" presName="parentText" presStyleLbl="node1" presStyleIdx="0" presStyleCnt="6">
        <dgm:presLayoutVars>
          <dgm:chMax val="0"/>
          <dgm:bulletEnabled val="1"/>
        </dgm:presLayoutVars>
      </dgm:prSet>
      <dgm:spPr/>
    </dgm:pt>
    <dgm:pt modelId="{026EF489-57F0-4C0D-9743-688EAE783F65}" type="pres">
      <dgm:prSet presAssocID="{9124095B-A200-4DEB-90C0-ACCBFBD33BF2}" presName="negativeSpace" presStyleCnt="0"/>
      <dgm:spPr/>
    </dgm:pt>
    <dgm:pt modelId="{1F80A7D4-969A-4E7E-9531-458F74DCE459}" type="pres">
      <dgm:prSet presAssocID="{9124095B-A200-4DEB-90C0-ACCBFBD33BF2}" presName="childText" presStyleLbl="conFgAcc1" presStyleIdx="0" presStyleCnt="6">
        <dgm:presLayoutVars>
          <dgm:bulletEnabled val="1"/>
        </dgm:presLayoutVars>
      </dgm:prSet>
      <dgm:spPr/>
    </dgm:pt>
    <dgm:pt modelId="{CD8AD931-DDDF-4B54-95C3-BA456A6FEB28}" type="pres">
      <dgm:prSet presAssocID="{30D6C911-C612-4E13-972B-862C0C14448B}" presName="spaceBetweenRectangles" presStyleCnt="0"/>
      <dgm:spPr/>
    </dgm:pt>
    <dgm:pt modelId="{75B91715-653F-468A-BBBB-9C2D6A87E00B}" type="pres">
      <dgm:prSet presAssocID="{E3B6176B-19E9-49DC-8935-5FC1D326226A}" presName="parentLin" presStyleCnt="0"/>
      <dgm:spPr/>
    </dgm:pt>
    <dgm:pt modelId="{56277306-AE2B-49E0-975E-1A83394B349C}" type="pres">
      <dgm:prSet presAssocID="{E3B6176B-19E9-49DC-8935-5FC1D326226A}" presName="parentLeftMargin" presStyleLbl="node1" presStyleIdx="0" presStyleCnt="6"/>
      <dgm:spPr/>
    </dgm:pt>
    <dgm:pt modelId="{FA756CBE-44B9-4F18-B2D1-6FBA673FFC2D}" type="pres">
      <dgm:prSet presAssocID="{E3B6176B-19E9-49DC-8935-5FC1D326226A}" presName="parentText" presStyleLbl="node1" presStyleIdx="1" presStyleCnt="6">
        <dgm:presLayoutVars>
          <dgm:chMax val="0"/>
          <dgm:bulletEnabled val="1"/>
        </dgm:presLayoutVars>
      </dgm:prSet>
      <dgm:spPr/>
    </dgm:pt>
    <dgm:pt modelId="{87FE9E24-6B85-4968-A992-A75BF076D288}" type="pres">
      <dgm:prSet presAssocID="{E3B6176B-19E9-49DC-8935-5FC1D326226A}" presName="negativeSpace" presStyleCnt="0"/>
      <dgm:spPr/>
    </dgm:pt>
    <dgm:pt modelId="{247F1B74-319B-49D7-A018-48E863D8B398}" type="pres">
      <dgm:prSet presAssocID="{E3B6176B-19E9-49DC-8935-5FC1D326226A}" presName="childText" presStyleLbl="conFgAcc1" presStyleIdx="1" presStyleCnt="6">
        <dgm:presLayoutVars>
          <dgm:bulletEnabled val="1"/>
        </dgm:presLayoutVars>
      </dgm:prSet>
      <dgm:spPr/>
    </dgm:pt>
    <dgm:pt modelId="{42404858-34F1-40CE-B3C2-7586D8378E3D}" type="pres">
      <dgm:prSet presAssocID="{907CC422-609D-4111-93B5-6B0E685CCC4E}" presName="spaceBetweenRectangles" presStyleCnt="0"/>
      <dgm:spPr/>
    </dgm:pt>
    <dgm:pt modelId="{B9DD0433-B1D4-4E20-A896-139746A53795}" type="pres">
      <dgm:prSet presAssocID="{BC73A0EF-BACA-44B5-B7FA-8559EFE7D717}" presName="parentLin" presStyleCnt="0"/>
      <dgm:spPr/>
    </dgm:pt>
    <dgm:pt modelId="{6C8B57DF-B46E-474D-8DA3-3D0AFE24F324}" type="pres">
      <dgm:prSet presAssocID="{BC73A0EF-BACA-44B5-B7FA-8559EFE7D717}" presName="parentLeftMargin" presStyleLbl="node1" presStyleIdx="1" presStyleCnt="6"/>
      <dgm:spPr/>
    </dgm:pt>
    <dgm:pt modelId="{FA5B2DE7-C0B7-4BF4-B5CD-CA36978A8F75}" type="pres">
      <dgm:prSet presAssocID="{BC73A0EF-BACA-44B5-B7FA-8559EFE7D717}" presName="parentText" presStyleLbl="node1" presStyleIdx="2" presStyleCnt="6">
        <dgm:presLayoutVars>
          <dgm:chMax val="0"/>
          <dgm:bulletEnabled val="1"/>
        </dgm:presLayoutVars>
      </dgm:prSet>
      <dgm:spPr/>
    </dgm:pt>
    <dgm:pt modelId="{A064764D-223C-4B2C-AE5B-39A12330BD80}" type="pres">
      <dgm:prSet presAssocID="{BC73A0EF-BACA-44B5-B7FA-8559EFE7D717}" presName="negativeSpace" presStyleCnt="0"/>
      <dgm:spPr/>
    </dgm:pt>
    <dgm:pt modelId="{057C50B2-50C0-493C-9C7A-8F44D0563959}" type="pres">
      <dgm:prSet presAssocID="{BC73A0EF-BACA-44B5-B7FA-8559EFE7D717}" presName="childText" presStyleLbl="conFgAcc1" presStyleIdx="2" presStyleCnt="6">
        <dgm:presLayoutVars>
          <dgm:bulletEnabled val="1"/>
        </dgm:presLayoutVars>
      </dgm:prSet>
      <dgm:spPr/>
    </dgm:pt>
    <dgm:pt modelId="{074ACB30-2014-479B-87C0-44149569967A}" type="pres">
      <dgm:prSet presAssocID="{5278DCD6-8C12-4249-BC74-09DCD8B0FF5E}" presName="spaceBetweenRectangles" presStyleCnt="0"/>
      <dgm:spPr/>
    </dgm:pt>
    <dgm:pt modelId="{DDE4A7E5-A674-4625-803C-A2836CCACFD0}" type="pres">
      <dgm:prSet presAssocID="{09261F07-2B57-4F4A-9184-61D3FF7EA9B7}" presName="parentLin" presStyleCnt="0"/>
      <dgm:spPr/>
    </dgm:pt>
    <dgm:pt modelId="{4DDA7CB9-01AD-48DB-A1C3-A41BBACA5877}" type="pres">
      <dgm:prSet presAssocID="{09261F07-2B57-4F4A-9184-61D3FF7EA9B7}" presName="parentLeftMargin" presStyleLbl="node1" presStyleIdx="2" presStyleCnt="6"/>
      <dgm:spPr/>
    </dgm:pt>
    <dgm:pt modelId="{93B1BDC5-7AF4-41C6-B388-8C46BB68B1C4}" type="pres">
      <dgm:prSet presAssocID="{09261F07-2B57-4F4A-9184-61D3FF7EA9B7}" presName="parentText" presStyleLbl="node1" presStyleIdx="3" presStyleCnt="6">
        <dgm:presLayoutVars>
          <dgm:chMax val="0"/>
          <dgm:bulletEnabled val="1"/>
        </dgm:presLayoutVars>
      </dgm:prSet>
      <dgm:spPr/>
    </dgm:pt>
    <dgm:pt modelId="{7876335C-6672-4787-9C35-5CB54279B83D}" type="pres">
      <dgm:prSet presAssocID="{09261F07-2B57-4F4A-9184-61D3FF7EA9B7}" presName="negativeSpace" presStyleCnt="0"/>
      <dgm:spPr/>
    </dgm:pt>
    <dgm:pt modelId="{4773976E-31ED-4484-ACF0-75AD19B0DCC0}" type="pres">
      <dgm:prSet presAssocID="{09261F07-2B57-4F4A-9184-61D3FF7EA9B7}" presName="childText" presStyleLbl="conFgAcc1" presStyleIdx="3" presStyleCnt="6">
        <dgm:presLayoutVars>
          <dgm:bulletEnabled val="1"/>
        </dgm:presLayoutVars>
      </dgm:prSet>
      <dgm:spPr/>
    </dgm:pt>
    <dgm:pt modelId="{4EAF62E0-AD54-46EB-A800-8FBF9337E7C1}" type="pres">
      <dgm:prSet presAssocID="{67722A88-758B-4A0C-98ED-E76673E22662}" presName="spaceBetweenRectangles" presStyleCnt="0"/>
      <dgm:spPr/>
    </dgm:pt>
    <dgm:pt modelId="{84AB9781-0A14-4FF3-92F4-F444DD7CFF8C}" type="pres">
      <dgm:prSet presAssocID="{B21EF215-DC77-4512-9FA9-F402D823AD6A}" presName="parentLin" presStyleCnt="0"/>
      <dgm:spPr/>
    </dgm:pt>
    <dgm:pt modelId="{830B98C3-7482-4A95-BEFB-01A2D687603F}" type="pres">
      <dgm:prSet presAssocID="{B21EF215-DC77-4512-9FA9-F402D823AD6A}" presName="parentLeftMargin" presStyleLbl="node1" presStyleIdx="3" presStyleCnt="6"/>
      <dgm:spPr/>
    </dgm:pt>
    <dgm:pt modelId="{7693AED7-1A80-4EC8-BF5D-C927107E6B47}" type="pres">
      <dgm:prSet presAssocID="{B21EF215-DC77-4512-9FA9-F402D823AD6A}" presName="parentText" presStyleLbl="node1" presStyleIdx="4" presStyleCnt="6">
        <dgm:presLayoutVars>
          <dgm:chMax val="0"/>
          <dgm:bulletEnabled val="1"/>
        </dgm:presLayoutVars>
      </dgm:prSet>
      <dgm:spPr/>
    </dgm:pt>
    <dgm:pt modelId="{C73F35C2-E64D-446C-98F1-BC34CB4AD8F6}" type="pres">
      <dgm:prSet presAssocID="{B21EF215-DC77-4512-9FA9-F402D823AD6A}" presName="negativeSpace" presStyleCnt="0"/>
      <dgm:spPr/>
    </dgm:pt>
    <dgm:pt modelId="{277A1481-DBA3-4296-946B-73B0094321D4}" type="pres">
      <dgm:prSet presAssocID="{B21EF215-DC77-4512-9FA9-F402D823AD6A}" presName="childText" presStyleLbl="conFgAcc1" presStyleIdx="4" presStyleCnt="6">
        <dgm:presLayoutVars>
          <dgm:bulletEnabled val="1"/>
        </dgm:presLayoutVars>
      </dgm:prSet>
      <dgm:spPr/>
    </dgm:pt>
    <dgm:pt modelId="{FEA10063-F594-47D0-B8F2-A8045571AE07}" type="pres">
      <dgm:prSet presAssocID="{BCF1C84A-D312-44DE-B970-7FBCD9F5BF42}" presName="spaceBetweenRectangles" presStyleCnt="0"/>
      <dgm:spPr/>
    </dgm:pt>
    <dgm:pt modelId="{B42E4DEF-21AE-450E-B5B4-9CA96AA18762}" type="pres">
      <dgm:prSet presAssocID="{B9ECEEB2-F083-43B5-9C8B-518ED3EA5F5E}" presName="parentLin" presStyleCnt="0"/>
      <dgm:spPr/>
    </dgm:pt>
    <dgm:pt modelId="{70307D62-7EE8-455A-8B35-9E84B0F176FE}" type="pres">
      <dgm:prSet presAssocID="{B9ECEEB2-F083-43B5-9C8B-518ED3EA5F5E}" presName="parentLeftMargin" presStyleLbl="node1" presStyleIdx="4" presStyleCnt="6"/>
      <dgm:spPr/>
    </dgm:pt>
    <dgm:pt modelId="{8DB99647-4D1C-471E-8D23-A05E6326DC84}" type="pres">
      <dgm:prSet presAssocID="{B9ECEEB2-F083-43B5-9C8B-518ED3EA5F5E}" presName="parentText" presStyleLbl="node1" presStyleIdx="5" presStyleCnt="6">
        <dgm:presLayoutVars>
          <dgm:chMax val="0"/>
          <dgm:bulletEnabled val="1"/>
        </dgm:presLayoutVars>
      </dgm:prSet>
      <dgm:spPr/>
    </dgm:pt>
    <dgm:pt modelId="{27F3A89B-78D1-4E5B-A469-0942E2F506D6}" type="pres">
      <dgm:prSet presAssocID="{B9ECEEB2-F083-43B5-9C8B-518ED3EA5F5E}" presName="negativeSpace" presStyleCnt="0"/>
      <dgm:spPr/>
    </dgm:pt>
    <dgm:pt modelId="{8EA19417-896E-446A-9E4F-22AD1A100910}" type="pres">
      <dgm:prSet presAssocID="{B9ECEEB2-F083-43B5-9C8B-518ED3EA5F5E}" presName="childText" presStyleLbl="conFgAcc1" presStyleIdx="5" presStyleCnt="6">
        <dgm:presLayoutVars>
          <dgm:bulletEnabled val="1"/>
        </dgm:presLayoutVars>
      </dgm:prSet>
      <dgm:spPr/>
    </dgm:pt>
  </dgm:ptLst>
  <dgm:cxnLst>
    <dgm:cxn modelId="{27E75F04-2403-4F84-80CA-78960651068A}" srcId="{014466E2-1FE0-4AAF-9A15-35A18460AE6C}" destId="{B9ECEEB2-F083-43B5-9C8B-518ED3EA5F5E}" srcOrd="5" destOrd="0" parTransId="{0BA3BA15-314F-45BE-B77D-C23F105F8DAA}" sibTransId="{62DEDF2D-99C1-43FC-A887-BA743D585ADE}"/>
    <dgm:cxn modelId="{B67D2E2E-9E1B-411F-BDE1-01B69C2686AA}" type="presOf" srcId="{BC73A0EF-BACA-44B5-B7FA-8559EFE7D717}" destId="{FA5B2DE7-C0B7-4BF4-B5CD-CA36978A8F75}" srcOrd="1" destOrd="0" presId="urn:microsoft.com/office/officeart/2005/8/layout/list1"/>
    <dgm:cxn modelId="{19C43B31-F83D-49E7-80C5-9BDCFAF24000}" type="presOf" srcId="{B9ECEEB2-F083-43B5-9C8B-518ED3EA5F5E}" destId="{8DB99647-4D1C-471E-8D23-A05E6326DC84}" srcOrd="1" destOrd="0" presId="urn:microsoft.com/office/officeart/2005/8/layout/list1"/>
    <dgm:cxn modelId="{B9D3E645-EC69-496A-9C28-DC1FB4E26C1D}" type="presOf" srcId="{014466E2-1FE0-4AAF-9A15-35A18460AE6C}" destId="{60F5443E-3D25-48E7-BD6D-267D69AA3389}" srcOrd="0" destOrd="0" presId="urn:microsoft.com/office/officeart/2005/8/layout/list1"/>
    <dgm:cxn modelId="{BAADA846-C7F8-4823-B5EA-6B57BDA279DA}" srcId="{014466E2-1FE0-4AAF-9A15-35A18460AE6C}" destId="{09261F07-2B57-4F4A-9184-61D3FF7EA9B7}" srcOrd="3" destOrd="0" parTransId="{9D795FD9-7EA3-454E-8078-C99EA0B431D9}" sibTransId="{67722A88-758B-4A0C-98ED-E76673E22662}"/>
    <dgm:cxn modelId="{23A1D04A-5FFD-4038-A9DC-E5062E9CACC2}" srcId="{014466E2-1FE0-4AAF-9A15-35A18460AE6C}" destId="{9124095B-A200-4DEB-90C0-ACCBFBD33BF2}" srcOrd="0" destOrd="0" parTransId="{C07EC53E-9B77-4F6F-B546-87DA1851BCB6}" sibTransId="{30D6C911-C612-4E13-972B-862C0C14448B}"/>
    <dgm:cxn modelId="{0639364E-C9C9-43D3-B0EE-DFA251D7AB94}" type="presOf" srcId="{B21EF215-DC77-4512-9FA9-F402D823AD6A}" destId="{7693AED7-1A80-4EC8-BF5D-C927107E6B47}" srcOrd="1" destOrd="0" presId="urn:microsoft.com/office/officeart/2005/8/layout/list1"/>
    <dgm:cxn modelId="{4A60CA59-ED6A-40CD-B49D-593DB700D280}" type="presOf" srcId="{09261F07-2B57-4F4A-9184-61D3FF7EA9B7}" destId="{93B1BDC5-7AF4-41C6-B388-8C46BB68B1C4}" srcOrd="1" destOrd="0" presId="urn:microsoft.com/office/officeart/2005/8/layout/list1"/>
    <dgm:cxn modelId="{C324465A-5EFB-4363-96E3-0575827A3762}" type="presOf" srcId="{9124095B-A200-4DEB-90C0-ACCBFBD33BF2}" destId="{FC30B8EC-879B-4B4B-981B-3EE637F42D6A}" srcOrd="0" destOrd="0" presId="urn:microsoft.com/office/officeart/2005/8/layout/list1"/>
    <dgm:cxn modelId="{BBE2EE80-CD07-42F3-9AB1-5359BB01F88E}" srcId="{014466E2-1FE0-4AAF-9A15-35A18460AE6C}" destId="{BC73A0EF-BACA-44B5-B7FA-8559EFE7D717}" srcOrd="2" destOrd="0" parTransId="{3492A832-F0B4-41AC-BBF7-53083F681CF3}" sibTransId="{5278DCD6-8C12-4249-BC74-09DCD8B0FF5E}"/>
    <dgm:cxn modelId="{69371391-8D23-4AD4-89B1-F1D8BF4B8A1C}" type="presOf" srcId="{B9ECEEB2-F083-43B5-9C8B-518ED3EA5F5E}" destId="{70307D62-7EE8-455A-8B35-9E84B0F176FE}" srcOrd="0" destOrd="0" presId="urn:microsoft.com/office/officeart/2005/8/layout/list1"/>
    <dgm:cxn modelId="{408E519F-B299-4FE7-BF7B-6E9C884FB638}" srcId="{014466E2-1FE0-4AAF-9A15-35A18460AE6C}" destId="{E3B6176B-19E9-49DC-8935-5FC1D326226A}" srcOrd="1" destOrd="0" parTransId="{35969128-5469-45F0-A0BD-A614DA29450E}" sibTransId="{907CC422-609D-4111-93B5-6B0E685CCC4E}"/>
    <dgm:cxn modelId="{7B714FA6-E269-4AB4-B1D1-CE76C996F0F1}" type="presOf" srcId="{E3B6176B-19E9-49DC-8935-5FC1D326226A}" destId="{56277306-AE2B-49E0-975E-1A83394B349C}" srcOrd="0" destOrd="0" presId="urn:microsoft.com/office/officeart/2005/8/layout/list1"/>
    <dgm:cxn modelId="{6235ADB8-AFD9-4648-836B-E22D646B9909}" type="presOf" srcId="{09261F07-2B57-4F4A-9184-61D3FF7EA9B7}" destId="{4DDA7CB9-01AD-48DB-A1C3-A41BBACA5877}" srcOrd="0" destOrd="0" presId="urn:microsoft.com/office/officeart/2005/8/layout/list1"/>
    <dgm:cxn modelId="{9E0849BA-B6B4-46C1-B2C6-AB5DEDE2E495}" type="presOf" srcId="{B21EF215-DC77-4512-9FA9-F402D823AD6A}" destId="{830B98C3-7482-4A95-BEFB-01A2D687603F}" srcOrd="0" destOrd="0" presId="urn:microsoft.com/office/officeart/2005/8/layout/list1"/>
    <dgm:cxn modelId="{B6CF48BF-400D-46DD-AD44-38AEDA28ED89}" type="presOf" srcId="{BC73A0EF-BACA-44B5-B7FA-8559EFE7D717}" destId="{6C8B57DF-B46E-474D-8DA3-3D0AFE24F324}" srcOrd="0" destOrd="0" presId="urn:microsoft.com/office/officeart/2005/8/layout/list1"/>
    <dgm:cxn modelId="{22375FCC-E201-441E-A7A3-245172A5F93B}" type="presOf" srcId="{9124095B-A200-4DEB-90C0-ACCBFBD33BF2}" destId="{D6D66FE0-E326-43BD-A55E-8C9D0A92B3CB}" srcOrd="1" destOrd="0" presId="urn:microsoft.com/office/officeart/2005/8/layout/list1"/>
    <dgm:cxn modelId="{03B48CE6-AB06-419B-AB7A-DA6BCAC7372F}" srcId="{014466E2-1FE0-4AAF-9A15-35A18460AE6C}" destId="{B21EF215-DC77-4512-9FA9-F402D823AD6A}" srcOrd="4" destOrd="0" parTransId="{7877E896-4408-40E6-A865-D2BDFD78F34F}" sibTransId="{BCF1C84A-D312-44DE-B970-7FBCD9F5BF42}"/>
    <dgm:cxn modelId="{A9CF83FB-147A-4E67-A84C-3D4D631FC9D0}" type="presOf" srcId="{E3B6176B-19E9-49DC-8935-5FC1D326226A}" destId="{FA756CBE-44B9-4F18-B2D1-6FBA673FFC2D}" srcOrd="1" destOrd="0" presId="urn:microsoft.com/office/officeart/2005/8/layout/list1"/>
    <dgm:cxn modelId="{CAC2D417-827F-4DF7-A4D0-36C4853C2079}" type="presParOf" srcId="{60F5443E-3D25-48E7-BD6D-267D69AA3389}" destId="{948C24EC-B794-43AB-9FC4-5584C5246655}" srcOrd="0" destOrd="0" presId="urn:microsoft.com/office/officeart/2005/8/layout/list1"/>
    <dgm:cxn modelId="{634DE7FA-F2F8-4A4B-B4AF-6B1DA16E12B2}" type="presParOf" srcId="{948C24EC-B794-43AB-9FC4-5584C5246655}" destId="{FC30B8EC-879B-4B4B-981B-3EE637F42D6A}" srcOrd="0" destOrd="0" presId="urn:microsoft.com/office/officeart/2005/8/layout/list1"/>
    <dgm:cxn modelId="{F0D84756-5B60-480D-B90A-DA58E0BB415C}" type="presParOf" srcId="{948C24EC-B794-43AB-9FC4-5584C5246655}" destId="{D6D66FE0-E326-43BD-A55E-8C9D0A92B3CB}" srcOrd="1" destOrd="0" presId="urn:microsoft.com/office/officeart/2005/8/layout/list1"/>
    <dgm:cxn modelId="{F1846069-7B8A-472A-9FE5-3E6DEF63DB91}" type="presParOf" srcId="{60F5443E-3D25-48E7-BD6D-267D69AA3389}" destId="{026EF489-57F0-4C0D-9743-688EAE783F65}" srcOrd="1" destOrd="0" presId="urn:microsoft.com/office/officeart/2005/8/layout/list1"/>
    <dgm:cxn modelId="{D2F01072-2267-43F3-A098-BDB281A59FBA}" type="presParOf" srcId="{60F5443E-3D25-48E7-BD6D-267D69AA3389}" destId="{1F80A7D4-969A-4E7E-9531-458F74DCE459}" srcOrd="2" destOrd="0" presId="urn:microsoft.com/office/officeart/2005/8/layout/list1"/>
    <dgm:cxn modelId="{7D1CED96-1913-4053-9659-646D7C73F3DF}" type="presParOf" srcId="{60F5443E-3D25-48E7-BD6D-267D69AA3389}" destId="{CD8AD931-DDDF-4B54-95C3-BA456A6FEB28}" srcOrd="3" destOrd="0" presId="urn:microsoft.com/office/officeart/2005/8/layout/list1"/>
    <dgm:cxn modelId="{6C1176FF-46C0-4E2E-8150-7CC63D29679E}" type="presParOf" srcId="{60F5443E-3D25-48E7-BD6D-267D69AA3389}" destId="{75B91715-653F-468A-BBBB-9C2D6A87E00B}" srcOrd="4" destOrd="0" presId="urn:microsoft.com/office/officeart/2005/8/layout/list1"/>
    <dgm:cxn modelId="{C508602A-3877-4DFC-B40E-E680AC8DAF74}" type="presParOf" srcId="{75B91715-653F-468A-BBBB-9C2D6A87E00B}" destId="{56277306-AE2B-49E0-975E-1A83394B349C}" srcOrd="0" destOrd="0" presId="urn:microsoft.com/office/officeart/2005/8/layout/list1"/>
    <dgm:cxn modelId="{057A9875-673B-47CA-A949-BF07FEA757F7}" type="presParOf" srcId="{75B91715-653F-468A-BBBB-9C2D6A87E00B}" destId="{FA756CBE-44B9-4F18-B2D1-6FBA673FFC2D}" srcOrd="1" destOrd="0" presId="urn:microsoft.com/office/officeart/2005/8/layout/list1"/>
    <dgm:cxn modelId="{D170E920-A028-45EB-ABA4-A8516123C944}" type="presParOf" srcId="{60F5443E-3D25-48E7-BD6D-267D69AA3389}" destId="{87FE9E24-6B85-4968-A992-A75BF076D288}" srcOrd="5" destOrd="0" presId="urn:microsoft.com/office/officeart/2005/8/layout/list1"/>
    <dgm:cxn modelId="{1838F310-C6CB-4F9B-A98D-E712F764D3B9}" type="presParOf" srcId="{60F5443E-3D25-48E7-BD6D-267D69AA3389}" destId="{247F1B74-319B-49D7-A018-48E863D8B398}" srcOrd="6" destOrd="0" presId="urn:microsoft.com/office/officeart/2005/8/layout/list1"/>
    <dgm:cxn modelId="{7F247F5F-5CFB-4890-8338-506BCC6E3B01}" type="presParOf" srcId="{60F5443E-3D25-48E7-BD6D-267D69AA3389}" destId="{42404858-34F1-40CE-B3C2-7586D8378E3D}" srcOrd="7" destOrd="0" presId="urn:microsoft.com/office/officeart/2005/8/layout/list1"/>
    <dgm:cxn modelId="{E3D6D410-E40B-4EC6-8361-0FB8D7D98B3B}" type="presParOf" srcId="{60F5443E-3D25-48E7-BD6D-267D69AA3389}" destId="{B9DD0433-B1D4-4E20-A896-139746A53795}" srcOrd="8" destOrd="0" presId="urn:microsoft.com/office/officeart/2005/8/layout/list1"/>
    <dgm:cxn modelId="{A67566EA-68F0-4441-A6B2-8E8BE23804CC}" type="presParOf" srcId="{B9DD0433-B1D4-4E20-A896-139746A53795}" destId="{6C8B57DF-B46E-474D-8DA3-3D0AFE24F324}" srcOrd="0" destOrd="0" presId="urn:microsoft.com/office/officeart/2005/8/layout/list1"/>
    <dgm:cxn modelId="{08E970A6-EB28-474B-9EF6-B89FFB6DC0DA}" type="presParOf" srcId="{B9DD0433-B1D4-4E20-A896-139746A53795}" destId="{FA5B2DE7-C0B7-4BF4-B5CD-CA36978A8F75}" srcOrd="1" destOrd="0" presId="urn:microsoft.com/office/officeart/2005/8/layout/list1"/>
    <dgm:cxn modelId="{BF9FB6CF-131C-49A4-B706-86B259535659}" type="presParOf" srcId="{60F5443E-3D25-48E7-BD6D-267D69AA3389}" destId="{A064764D-223C-4B2C-AE5B-39A12330BD80}" srcOrd="9" destOrd="0" presId="urn:microsoft.com/office/officeart/2005/8/layout/list1"/>
    <dgm:cxn modelId="{401F5FA0-24F4-4A02-ABFA-A6BA4F36204D}" type="presParOf" srcId="{60F5443E-3D25-48E7-BD6D-267D69AA3389}" destId="{057C50B2-50C0-493C-9C7A-8F44D0563959}" srcOrd="10" destOrd="0" presId="urn:microsoft.com/office/officeart/2005/8/layout/list1"/>
    <dgm:cxn modelId="{5550EB14-CACC-45A2-B385-545BD6EC1B59}" type="presParOf" srcId="{60F5443E-3D25-48E7-BD6D-267D69AA3389}" destId="{074ACB30-2014-479B-87C0-44149569967A}" srcOrd="11" destOrd="0" presId="urn:microsoft.com/office/officeart/2005/8/layout/list1"/>
    <dgm:cxn modelId="{29493F2F-4585-4149-9252-4FDCE4097F6B}" type="presParOf" srcId="{60F5443E-3D25-48E7-BD6D-267D69AA3389}" destId="{DDE4A7E5-A674-4625-803C-A2836CCACFD0}" srcOrd="12" destOrd="0" presId="urn:microsoft.com/office/officeart/2005/8/layout/list1"/>
    <dgm:cxn modelId="{0A10001D-820F-443A-B330-314D314EBD5D}" type="presParOf" srcId="{DDE4A7E5-A674-4625-803C-A2836CCACFD0}" destId="{4DDA7CB9-01AD-48DB-A1C3-A41BBACA5877}" srcOrd="0" destOrd="0" presId="urn:microsoft.com/office/officeart/2005/8/layout/list1"/>
    <dgm:cxn modelId="{683EEC14-CC60-442B-B83A-D3B696F535FA}" type="presParOf" srcId="{DDE4A7E5-A674-4625-803C-A2836CCACFD0}" destId="{93B1BDC5-7AF4-41C6-B388-8C46BB68B1C4}" srcOrd="1" destOrd="0" presId="urn:microsoft.com/office/officeart/2005/8/layout/list1"/>
    <dgm:cxn modelId="{953F7381-0885-4180-9085-1695DA94669D}" type="presParOf" srcId="{60F5443E-3D25-48E7-BD6D-267D69AA3389}" destId="{7876335C-6672-4787-9C35-5CB54279B83D}" srcOrd="13" destOrd="0" presId="urn:microsoft.com/office/officeart/2005/8/layout/list1"/>
    <dgm:cxn modelId="{69592E96-385C-49A1-A61C-DC16E356181C}" type="presParOf" srcId="{60F5443E-3D25-48E7-BD6D-267D69AA3389}" destId="{4773976E-31ED-4484-ACF0-75AD19B0DCC0}" srcOrd="14" destOrd="0" presId="urn:microsoft.com/office/officeart/2005/8/layout/list1"/>
    <dgm:cxn modelId="{6FA7EB06-EF73-4287-A97B-A48A6DE9BE5F}" type="presParOf" srcId="{60F5443E-3D25-48E7-BD6D-267D69AA3389}" destId="{4EAF62E0-AD54-46EB-A800-8FBF9337E7C1}" srcOrd="15" destOrd="0" presId="urn:microsoft.com/office/officeart/2005/8/layout/list1"/>
    <dgm:cxn modelId="{FAE2AAB2-4C59-4797-AA8F-F9AA567A3EF9}" type="presParOf" srcId="{60F5443E-3D25-48E7-BD6D-267D69AA3389}" destId="{84AB9781-0A14-4FF3-92F4-F444DD7CFF8C}" srcOrd="16" destOrd="0" presId="urn:microsoft.com/office/officeart/2005/8/layout/list1"/>
    <dgm:cxn modelId="{EAC5BE8B-C9B5-4DA0-879F-95D723A94C45}" type="presParOf" srcId="{84AB9781-0A14-4FF3-92F4-F444DD7CFF8C}" destId="{830B98C3-7482-4A95-BEFB-01A2D687603F}" srcOrd="0" destOrd="0" presId="urn:microsoft.com/office/officeart/2005/8/layout/list1"/>
    <dgm:cxn modelId="{D90AFAB4-7081-4692-A8D6-7B119FEF35DB}" type="presParOf" srcId="{84AB9781-0A14-4FF3-92F4-F444DD7CFF8C}" destId="{7693AED7-1A80-4EC8-BF5D-C927107E6B47}" srcOrd="1" destOrd="0" presId="urn:microsoft.com/office/officeart/2005/8/layout/list1"/>
    <dgm:cxn modelId="{8C963F8B-3390-4F86-B3E7-C6B29F76E00C}" type="presParOf" srcId="{60F5443E-3D25-48E7-BD6D-267D69AA3389}" destId="{C73F35C2-E64D-446C-98F1-BC34CB4AD8F6}" srcOrd="17" destOrd="0" presId="urn:microsoft.com/office/officeart/2005/8/layout/list1"/>
    <dgm:cxn modelId="{BBFCE7E9-F3B3-4AD7-9344-A8CDF181A8EF}" type="presParOf" srcId="{60F5443E-3D25-48E7-BD6D-267D69AA3389}" destId="{277A1481-DBA3-4296-946B-73B0094321D4}" srcOrd="18" destOrd="0" presId="urn:microsoft.com/office/officeart/2005/8/layout/list1"/>
    <dgm:cxn modelId="{6CA3B329-0DCD-4D7B-82AB-5E11D798F849}" type="presParOf" srcId="{60F5443E-3D25-48E7-BD6D-267D69AA3389}" destId="{FEA10063-F594-47D0-B8F2-A8045571AE07}" srcOrd="19" destOrd="0" presId="urn:microsoft.com/office/officeart/2005/8/layout/list1"/>
    <dgm:cxn modelId="{178DE8EC-47F6-4AE1-8E95-D396185C9B4D}" type="presParOf" srcId="{60F5443E-3D25-48E7-BD6D-267D69AA3389}" destId="{B42E4DEF-21AE-450E-B5B4-9CA96AA18762}" srcOrd="20" destOrd="0" presId="urn:microsoft.com/office/officeart/2005/8/layout/list1"/>
    <dgm:cxn modelId="{647B143C-CBE0-4527-B610-711AA739FD46}" type="presParOf" srcId="{B42E4DEF-21AE-450E-B5B4-9CA96AA18762}" destId="{70307D62-7EE8-455A-8B35-9E84B0F176FE}" srcOrd="0" destOrd="0" presId="urn:microsoft.com/office/officeart/2005/8/layout/list1"/>
    <dgm:cxn modelId="{A5A91E41-62F7-4F4C-B28A-9D65D2F619BF}" type="presParOf" srcId="{B42E4DEF-21AE-450E-B5B4-9CA96AA18762}" destId="{8DB99647-4D1C-471E-8D23-A05E6326DC84}" srcOrd="1" destOrd="0" presId="urn:microsoft.com/office/officeart/2005/8/layout/list1"/>
    <dgm:cxn modelId="{C27003F2-90EC-4860-B4ED-B7FCA320F84E}" type="presParOf" srcId="{60F5443E-3D25-48E7-BD6D-267D69AA3389}" destId="{27F3A89B-78D1-4E5B-A469-0942E2F506D6}" srcOrd="21" destOrd="0" presId="urn:microsoft.com/office/officeart/2005/8/layout/list1"/>
    <dgm:cxn modelId="{ED5D2D51-FFCF-4E11-84D4-7FFF9F87C5D8}" type="presParOf" srcId="{60F5443E-3D25-48E7-BD6D-267D69AA3389}" destId="{8EA19417-896E-446A-9E4F-22AD1A100910}" srcOrd="2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773EA3-C07B-4F21-B16E-41828A0A2200}"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30B6CE52-66CD-4481-BA52-E126AA9558AA}">
      <dgm:prSet phldrT="[Text]"/>
      <dgm:spPr>
        <a:solidFill>
          <a:schemeClr val="accent6">
            <a:lumMod val="75000"/>
          </a:schemeClr>
        </a:solidFill>
      </dgm:spPr>
      <dgm:t>
        <a:bodyPr/>
        <a:lstStyle/>
        <a:p>
          <a:r>
            <a:rPr lang="en-US"/>
            <a:t>Natural Language Processing</a:t>
          </a:r>
        </a:p>
      </dgm:t>
    </dgm:pt>
    <dgm:pt modelId="{4166A071-3293-4F55-A19E-62815458D1F5}" type="parTrans" cxnId="{9EBA5B50-00A9-4223-B7FB-0E953C339501}">
      <dgm:prSet/>
      <dgm:spPr/>
      <dgm:t>
        <a:bodyPr/>
        <a:lstStyle/>
        <a:p>
          <a:endParaRPr lang="en-US"/>
        </a:p>
      </dgm:t>
    </dgm:pt>
    <dgm:pt modelId="{134AC39C-FC86-4E45-A401-7421BC2407F8}" type="sibTrans" cxnId="{9EBA5B50-00A9-4223-B7FB-0E953C339501}">
      <dgm:prSet/>
      <dgm:spPr/>
      <dgm:t>
        <a:bodyPr/>
        <a:lstStyle/>
        <a:p>
          <a:endParaRPr lang="en-US"/>
        </a:p>
      </dgm:t>
    </dgm:pt>
    <dgm:pt modelId="{68E4CCB7-85B2-4028-B32D-BC8499DC3293}">
      <dgm:prSet phldrT="[Text]"/>
      <dgm:spPr>
        <a:solidFill>
          <a:schemeClr val="accent6">
            <a:lumMod val="75000"/>
          </a:schemeClr>
        </a:solidFill>
      </dgm:spPr>
      <dgm:t>
        <a:bodyPr/>
        <a:lstStyle/>
        <a:p>
          <a:r>
            <a:rPr lang="en-US"/>
            <a:t>Linguistics</a:t>
          </a:r>
        </a:p>
      </dgm:t>
    </dgm:pt>
    <dgm:pt modelId="{1C991A9B-4258-4369-BE3E-75ED9D9331B4}" type="parTrans" cxnId="{0C012661-E962-4479-9005-572207C267B2}">
      <dgm:prSet/>
      <dgm:spPr/>
      <dgm:t>
        <a:bodyPr/>
        <a:lstStyle/>
        <a:p>
          <a:endParaRPr lang="en-US"/>
        </a:p>
      </dgm:t>
    </dgm:pt>
    <dgm:pt modelId="{C0BFECE4-B592-45A1-9FC1-BC9232C9552C}" type="sibTrans" cxnId="{0C012661-E962-4479-9005-572207C267B2}">
      <dgm:prSet/>
      <dgm:spPr/>
      <dgm:t>
        <a:bodyPr/>
        <a:lstStyle/>
        <a:p>
          <a:endParaRPr lang="en-US"/>
        </a:p>
      </dgm:t>
    </dgm:pt>
    <dgm:pt modelId="{27E9A0CF-ED91-442F-98A6-CB7045691684}">
      <dgm:prSet phldrT="[Text]"/>
      <dgm:spPr>
        <a:solidFill>
          <a:schemeClr val="accent6">
            <a:lumMod val="75000"/>
          </a:schemeClr>
        </a:solidFill>
      </dgm:spPr>
      <dgm:t>
        <a:bodyPr/>
        <a:lstStyle/>
        <a:p>
          <a:r>
            <a:rPr lang="en-US"/>
            <a:t>Reinforcement Learning</a:t>
          </a:r>
        </a:p>
      </dgm:t>
    </dgm:pt>
    <dgm:pt modelId="{C3818BE4-68B4-44CB-9498-F3C486DF0543}" type="parTrans" cxnId="{08E998D1-1AC6-4329-9204-4CBC82E4D48D}">
      <dgm:prSet/>
      <dgm:spPr/>
      <dgm:t>
        <a:bodyPr/>
        <a:lstStyle/>
        <a:p>
          <a:endParaRPr lang="en-US"/>
        </a:p>
      </dgm:t>
    </dgm:pt>
    <dgm:pt modelId="{E86D0D80-650C-49A6-94C2-851DCB465990}" type="sibTrans" cxnId="{08E998D1-1AC6-4329-9204-4CBC82E4D48D}">
      <dgm:prSet/>
      <dgm:spPr/>
      <dgm:t>
        <a:bodyPr/>
        <a:lstStyle/>
        <a:p>
          <a:endParaRPr lang="en-US"/>
        </a:p>
      </dgm:t>
    </dgm:pt>
    <dgm:pt modelId="{9CDB601F-6C9F-410F-AC31-5E31CD59644D}">
      <dgm:prSet phldrT="[Text]"/>
      <dgm:spPr>
        <a:solidFill>
          <a:schemeClr val="accent6">
            <a:lumMod val="75000"/>
          </a:schemeClr>
        </a:solidFill>
      </dgm:spPr>
      <dgm:t>
        <a:bodyPr/>
        <a:lstStyle/>
        <a:p>
          <a:r>
            <a:rPr lang="en-US"/>
            <a:t>Game Theory</a:t>
          </a:r>
        </a:p>
      </dgm:t>
    </dgm:pt>
    <dgm:pt modelId="{2049DB85-B083-4A84-A735-73F43118A239}" type="parTrans" cxnId="{1C262D52-CBE2-419D-B354-E38A6402E340}">
      <dgm:prSet/>
      <dgm:spPr/>
      <dgm:t>
        <a:bodyPr/>
        <a:lstStyle/>
        <a:p>
          <a:endParaRPr lang="en-US"/>
        </a:p>
      </dgm:t>
    </dgm:pt>
    <dgm:pt modelId="{40F780B4-5C06-4036-93AE-C3679167520F}" type="sibTrans" cxnId="{1C262D52-CBE2-419D-B354-E38A6402E340}">
      <dgm:prSet/>
      <dgm:spPr/>
      <dgm:t>
        <a:bodyPr/>
        <a:lstStyle/>
        <a:p>
          <a:endParaRPr lang="en-US"/>
        </a:p>
      </dgm:t>
    </dgm:pt>
    <dgm:pt modelId="{292B1E2A-C5C1-4F47-A671-EE3757096AB7}">
      <dgm:prSet phldrT="[Text]"/>
      <dgm:spPr>
        <a:solidFill>
          <a:schemeClr val="accent6">
            <a:lumMod val="75000"/>
          </a:schemeClr>
        </a:solidFill>
      </dgm:spPr>
      <dgm:t>
        <a:bodyPr/>
        <a:lstStyle/>
        <a:p>
          <a:r>
            <a:rPr lang="en-US"/>
            <a:t>Psychology</a:t>
          </a:r>
        </a:p>
      </dgm:t>
    </dgm:pt>
    <dgm:pt modelId="{8E77D83E-0389-47A6-BA10-1AEF22EB1089}" type="parTrans" cxnId="{FD452EF2-5471-41CD-80AD-76572B002A99}">
      <dgm:prSet/>
      <dgm:spPr/>
      <dgm:t>
        <a:bodyPr/>
        <a:lstStyle/>
        <a:p>
          <a:endParaRPr lang="en-US"/>
        </a:p>
      </dgm:t>
    </dgm:pt>
    <dgm:pt modelId="{AA5C6819-9225-4A90-BC1E-33285C75CDBD}" type="sibTrans" cxnId="{FD452EF2-5471-41CD-80AD-76572B002A99}">
      <dgm:prSet/>
      <dgm:spPr/>
      <dgm:t>
        <a:bodyPr/>
        <a:lstStyle/>
        <a:p>
          <a:endParaRPr lang="en-US"/>
        </a:p>
      </dgm:t>
    </dgm:pt>
    <dgm:pt modelId="{FA81738D-6088-475C-8EBA-592B9A9FA2D0}">
      <dgm:prSet phldrT="[Text]"/>
      <dgm:spPr>
        <a:solidFill>
          <a:schemeClr val="accent6">
            <a:lumMod val="75000"/>
          </a:schemeClr>
        </a:solidFill>
      </dgm:spPr>
      <dgm:t>
        <a:bodyPr/>
        <a:lstStyle/>
        <a:p>
          <a:r>
            <a:rPr lang="en-US"/>
            <a:t>Anomaly Detection</a:t>
          </a:r>
        </a:p>
      </dgm:t>
    </dgm:pt>
    <dgm:pt modelId="{C562E06C-F8B8-4EE2-B6E9-BBD150FFFDF2}" type="parTrans" cxnId="{A492137F-6D1B-4B9A-80A1-2C8398E32CC5}">
      <dgm:prSet/>
      <dgm:spPr/>
      <dgm:t>
        <a:bodyPr/>
        <a:lstStyle/>
        <a:p>
          <a:endParaRPr lang="en-US"/>
        </a:p>
      </dgm:t>
    </dgm:pt>
    <dgm:pt modelId="{51946289-748D-405B-8C3F-230B309A5C81}" type="sibTrans" cxnId="{A492137F-6D1B-4B9A-80A1-2C8398E32CC5}">
      <dgm:prSet/>
      <dgm:spPr/>
      <dgm:t>
        <a:bodyPr/>
        <a:lstStyle/>
        <a:p>
          <a:endParaRPr lang="en-US"/>
        </a:p>
      </dgm:t>
    </dgm:pt>
    <dgm:pt modelId="{3AC73900-262E-4463-96A5-10A6256172FF}">
      <dgm:prSet phldrT="[Text]"/>
      <dgm:spPr>
        <a:solidFill>
          <a:schemeClr val="accent6">
            <a:lumMod val="75000"/>
          </a:schemeClr>
        </a:solidFill>
      </dgm:spPr>
      <dgm:t>
        <a:bodyPr/>
        <a:lstStyle/>
        <a:p>
          <a:r>
            <a:rPr lang="en-US"/>
            <a:t>Security</a:t>
          </a:r>
        </a:p>
      </dgm:t>
    </dgm:pt>
    <dgm:pt modelId="{DCE4ED34-2F7F-4729-9804-60424CC0B9AC}" type="parTrans" cxnId="{241C0538-0D77-4123-A329-19687DFE13A2}">
      <dgm:prSet/>
      <dgm:spPr/>
      <dgm:t>
        <a:bodyPr/>
        <a:lstStyle/>
        <a:p>
          <a:endParaRPr lang="en-US"/>
        </a:p>
      </dgm:t>
    </dgm:pt>
    <dgm:pt modelId="{09B312B2-B785-4231-9B6A-19C906CB2F96}" type="sibTrans" cxnId="{241C0538-0D77-4123-A329-19687DFE13A2}">
      <dgm:prSet/>
      <dgm:spPr/>
      <dgm:t>
        <a:bodyPr/>
        <a:lstStyle/>
        <a:p>
          <a:endParaRPr lang="en-US"/>
        </a:p>
      </dgm:t>
    </dgm:pt>
    <dgm:pt modelId="{71457CA6-A3DE-41BE-BF77-C3231DFC7FBD}">
      <dgm:prSet phldrT="[Text]"/>
      <dgm:spPr>
        <a:solidFill>
          <a:schemeClr val="accent6">
            <a:lumMod val="75000"/>
          </a:schemeClr>
        </a:solidFill>
      </dgm:spPr>
      <dgm:t>
        <a:bodyPr/>
        <a:lstStyle/>
        <a:p>
          <a:r>
            <a:rPr lang="en-US"/>
            <a:t>Medicine</a:t>
          </a:r>
        </a:p>
      </dgm:t>
    </dgm:pt>
    <dgm:pt modelId="{C1DA6987-15AA-4132-BD5D-065225494DC3}" type="parTrans" cxnId="{58780122-3C1B-4022-8CA7-F1FC872935F6}">
      <dgm:prSet/>
      <dgm:spPr/>
      <dgm:t>
        <a:bodyPr/>
        <a:lstStyle/>
        <a:p>
          <a:endParaRPr lang="en-US"/>
        </a:p>
      </dgm:t>
    </dgm:pt>
    <dgm:pt modelId="{109831CA-6E6E-4A1E-8F84-187217FA872A}" type="sibTrans" cxnId="{58780122-3C1B-4022-8CA7-F1FC872935F6}">
      <dgm:prSet/>
      <dgm:spPr/>
      <dgm:t>
        <a:bodyPr/>
        <a:lstStyle/>
        <a:p>
          <a:endParaRPr lang="en-US"/>
        </a:p>
      </dgm:t>
    </dgm:pt>
    <dgm:pt modelId="{73BEDB24-0DD8-4164-9D6B-17A6114CA756}">
      <dgm:prSet phldrT="[Text]"/>
      <dgm:spPr>
        <a:solidFill>
          <a:schemeClr val="accent6">
            <a:lumMod val="75000"/>
          </a:schemeClr>
        </a:solidFill>
      </dgm:spPr>
      <dgm:t>
        <a:bodyPr/>
        <a:lstStyle/>
        <a:p>
          <a:r>
            <a:rPr lang="en-US" dirty="0"/>
            <a:t>Computer Vision</a:t>
          </a:r>
        </a:p>
      </dgm:t>
    </dgm:pt>
    <dgm:pt modelId="{676BAD1D-5709-4D67-BF57-1140C9A662C6}" type="parTrans" cxnId="{5253CF14-7965-4420-BA24-108306A87652}">
      <dgm:prSet/>
      <dgm:spPr/>
      <dgm:t>
        <a:bodyPr/>
        <a:lstStyle/>
        <a:p>
          <a:endParaRPr lang="en-US"/>
        </a:p>
      </dgm:t>
    </dgm:pt>
    <dgm:pt modelId="{46D1FE15-DA05-47A8-A944-8262DFBD9CBF}" type="sibTrans" cxnId="{5253CF14-7965-4420-BA24-108306A87652}">
      <dgm:prSet/>
      <dgm:spPr/>
      <dgm:t>
        <a:bodyPr/>
        <a:lstStyle/>
        <a:p>
          <a:endParaRPr lang="en-US"/>
        </a:p>
      </dgm:t>
    </dgm:pt>
    <dgm:pt modelId="{48C9EE10-E191-4354-AE08-A6BA2679F7F5}">
      <dgm:prSet phldrT="[Text]"/>
      <dgm:spPr>
        <a:solidFill>
          <a:schemeClr val="accent6">
            <a:lumMod val="75000"/>
          </a:schemeClr>
        </a:solidFill>
      </dgm:spPr>
      <dgm:t>
        <a:bodyPr/>
        <a:lstStyle/>
        <a:p>
          <a:r>
            <a:rPr lang="en-US"/>
            <a:t>Optometry</a:t>
          </a:r>
        </a:p>
      </dgm:t>
    </dgm:pt>
    <dgm:pt modelId="{1CD56858-34BD-48D6-9A3C-6C52BE0B4DC0}" type="parTrans" cxnId="{8252279E-FA5B-4AE2-9F90-8415C7E1C7AA}">
      <dgm:prSet/>
      <dgm:spPr/>
      <dgm:t>
        <a:bodyPr/>
        <a:lstStyle/>
        <a:p>
          <a:endParaRPr lang="en-US"/>
        </a:p>
      </dgm:t>
    </dgm:pt>
    <dgm:pt modelId="{92956B89-B1F0-4719-86FA-3E81638B19E5}" type="sibTrans" cxnId="{8252279E-FA5B-4AE2-9F90-8415C7E1C7AA}">
      <dgm:prSet/>
      <dgm:spPr/>
      <dgm:t>
        <a:bodyPr/>
        <a:lstStyle/>
        <a:p>
          <a:endParaRPr lang="en-US"/>
        </a:p>
      </dgm:t>
    </dgm:pt>
    <dgm:pt modelId="{0C8A5330-1514-45B4-BE3D-D0C58D5EBD56}" type="pres">
      <dgm:prSet presAssocID="{1B773EA3-C07B-4F21-B16E-41828A0A2200}" presName="linear" presStyleCnt="0">
        <dgm:presLayoutVars>
          <dgm:dir/>
          <dgm:resizeHandles val="exact"/>
        </dgm:presLayoutVars>
      </dgm:prSet>
      <dgm:spPr/>
    </dgm:pt>
    <dgm:pt modelId="{4A45F5F6-9A4F-4D16-A1AD-F5B9CEB9CC7F}" type="pres">
      <dgm:prSet presAssocID="{73BEDB24-0DD8-4164-9D6B-17A6114CA756}" presName="comp" presStyleCnt="0"/>
      <dgm:spPr/>
    </dgm:pt>
    <dgm:pt modelId="{1560587E-A3AD-4DCD-A70A-72E898C5E796}" type="pres">
      <dgm:prSet presAssocID="{73BEDB24-0DD8-4164-9D6B-17A6114CA756}" presName="box" presStyleLbl="node1" presStyleIdx="0" presStyleCnt="4"/>
      <dgm:spPr/>
    </dgm:pt>
    <dgm:pt modelId="{B1543965-E280-46E4-BEB4-A0DE5E24EDCC}" type="pres">
      <dgm:prSet presAssocID="{73BEDB24-0DD8-4164-9D6B-17A6114CA756}" presName="img"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73000" b="-73000"/>
          </a:stretch>
        </a:blipFill>
      </dgm:spPr>
      <dgm:extLst>
        <a:ext uri="{E40237B7-FDA0-4F09-8148-C483321AD2D9}">
          <dgm14:cNvPr xmlns:dgm14="http://schemas.microsoft.com/office/drawing/2010/diagram" id="0" name="" descr="Eye"/>
        </a:ext>
      </dgm:extLst>
    </dgm:pt>
    <dgm:pt modelId="{129AA217-6907-4AE4-A0E5-5ACC2CB0320E}" type="pres">
      <dgm:prSet presAssocID="{73BEDB24-0DD8-4164-9D6B-17A6114CA756}" presName="text" presStyleLbl="node1" presStyleIdx="0" presStyleCnt="4">
        <dgm:presLayoutVars>
          <dgm:bulletEnabled val="1"/>
        </dgm:presLayoutVars>
      </dgm:prSet>
      <dgm:spPr/>
    </dgm:pt>
    <dgm:pt modelId="{B39F9BC8-412E-43B0-A321-4276385EF05C}" type="pres">
      <dgm:prSet presAssocID="{46D1FE15-DA05-47A8-A944-8262DFBD9CBF}" presName="spacer" presStyleCnt="0"/>
      <dgm:spPr/>
    </dgm:pt>
    <dgm:pt modelId="{3B7955CC-F293-48CD-B1E6-6335E78E874F}" type="pres">
      <dgm:prSet presAssocID="{30B6CE52-66CD-4481-BA52-E126AA9558AA}" presName="comp" presStyleCnt="0"/>
      <dgm:spPr/>
    </dgm:pt>
    <dgm:pt modelId="{D508210C-2F8C-4821-8DC4-99B33E04D411}" type="pres">
      <dgm:prSet presAssocID="{30B6CE52-66CD-4481-BA52-E126AA9558AA}" presName="box" presStyleLbl="node1" presStyleIdx="1" presStyleCnt="4"/>
      <dgm:spPr/>
    </dgm:pt>
    <dgm:pt modelId="{603DA3FB-EF30-4052-8269-C125DF055952}" type="pres">
      <dgm:prSet presAssocID="{30B6CE52-66CD-4481-BA52-E126AA9558AA}" presName="img" presStyleLbl="fgImgPlac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73000" b="-73000"/>
          </a:stretch>
        </a:blipFill>
      </dgm:spPr>
      <dgm:extLst>
        <a:ext uri="{E40237B7-FDA0-4F09-8148-C483321AD2D9}">
          <dgm14:cNvPr xmlns:dgm14="http://schemas.microsoft.com/office/drawing/2010/diagram" id="0" name="" descr="Document"/>
        </a:ext>
      </dgm:extLst>
    </dgm:pt>
    <dgm:pt modelId="{400F8F51-D39E-4B59-96C4-06290016C740}" type="pres">
      <dgm:prSet presAssocID="{30B6CE52-66CD-4481-BA52-E126AA9558AA}" presName="text" presStyleLbl="node1" presStyleIdx="1" presStyleCnt="4">
        <dgm:presLayoutVars>
          <dgm:bulletEnabled val="1"/>
        </dgm:presLayoutVars>
      </dgm:prSet>
      <dgm:spPr/>
    </dgm:pt>
    <dgm:pt modelId="{BADAF111-1207-4965-8FB8-EB6934D38DAD}" type="pres">
      <dgm:prSet presAssocID="{134AC39C-FC86-4E45-A401-7421BC2407F8}" presName="spacer" presStyleCnt="0"/>
      <dgm:spPr/>
    </dgm:pt>
    <dgm:pt modelId="{A67997E0-36C8-4BB0-A961-CA4508558913}" type="pres">
      <dgm:prSet presAssocID="{27E9A0CF-ED91-442F-98A6-CB7045691684}" presName="comp" presStyleCnt="0"/>
      <dgm:spPr/>
    </dgm:pt>
    <dgm:pt modelId="{EA30ED9C-BA93-4199-B861-1D76CFF5F740}" type="pres">
      <dgm:prSet presAssocID="{27E9A0CF-ED91-442F-98A6-CB7045691684}" presName="box" presStyleLbl="node1" presStyleIdx="2" presStyleCnt="4"/>
      <dgm:spPr/>
    </dgm:pt>
    <dgm:pt modelId="{5C6A4212-8BAC-4BFA-84C0-E22E3CBE5A43}" type="pres">
      <dgm:prSet presAssocID="{27E9A0CF-ED91-442F-98A6-CB7045691684}" presName="img" presStyleLbl="fgImgPlac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73000" b="-73000"/>
          </a:stretch>
        </a:blipFill>
      </dgm:spPr>
      <dgm:extLst>
        <a:ext uri="{E40237B7-FDA0-4F09-8148-C483321AD2D9}">
          <dgm14:cNvPr xmlns:dgm14="http://schemas.microsoft.com/office/drawing/2010/diagram" id="0" name="" descr="Game controller"/>
        </a:ext>
      </dgm:extLst>
    </dgm:pt>
    <dgm:pt modelId="{5D883799-A222-4B6F-899D-1533B9C43E59}" type="pres">
      <dgm:prSet presAssocID="{27E9A0CF-ED91-442F-98A6-CB7045691684}" presName="text" presStyleLbl="node1" presStyleIdx="2" presStyleCnt="4">
        <dgm:presLayoutVars>
          <dgm:bulletEnabled val="1"/>
        </dgm:presLayoutVars>
      </dgm:prSet>
      <dgm:spPr/>
    </dgm:pt>
    <dgm:pt modelId="{5E1CFE5D-8494-406C-83B7-0B3694BC47A3}" type="pres">
      <dgm:prSet presAssocID="{E86D0D80-650C-49A6-94C2-851DCB465990}" presName="spacer" presStyleCnt="0"/>
      <dgm:spPr/>
    </dgm:pt>
    <dgm:pt modelId="{54238F1D-6AB8-4706-AD77-D59FFC44A002}" type="pres">
      <dgm:prSet presAssocID="{FA81738D-6088-475C-8EBA-592B9A9FA2D0}" presName="comp" presStyleCnt="0"/>
      <dgm:spPr/>
    </dgm:pt>
    <dgm:pt modelId="{AC0F1CC8-563D-4315-BC52-F21CA2A4BB1A}" type="pres">
      <dgm:prSet presAssocID="{FA81738D-6088-475C-8EBA-592B9A9FA2D0}" presName="box" presStyleLbl="node1" presStyleIdx="3" presStyleCnt="4"/>
      <dgm:spPr/>
    </dgm:pt>
    <dgm:pt modelId="{198B6C4D-0ED8-45B4-9B1C-E641B0EA57FC}" type="pres">
      <dgm:prSet presAssocID="{FA81738D-6088-475C-8EBA-592B9A9FA2D0}" presName="img" presStyleLbl="fgImgPlac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73000" b="-73000"/>
          </a:stretch>
        </a:blipFill>
      </dgm:spPr>
      <dgm:extLst>
        <a:ext uri="{E40237B7-FDA0-4F09-8148-C483321AD2D9}">
          <dgm14:cNvPr xmlns:dgm14="http://schemas.microsoft.com/office/drawing/2010/diagram" id="0" name="" descr="Shield Tick"/>
        </a:ext>
      </dgm:extLst>
    </dgm:pt>
    <dgm:pt modelId="{3664CBA4-F013-4473-92ED-41F0B1340B8D}" type="pres">
      <dgm:prSet presAssocID="{FA81738D-6088-475C-8EBA-592B9A9FA2D0}" presName="text" presStyleLbl="node1" presStyleIdx="3" presStyleCnt="4">
        <dgm:presLayoutVars>
          <dgm:bulletEnabled val="1"/>
        </dgm:presLayoutVars>
      </dgm:prSet>
      <dgm:spPr/>
    </dgm:pt>
  </dgm:ptLst>
  <dgm:cxnLst>
    <dgm:cxn modelId="{EBC39D03-BBD9-4432-8899-C9267325C04C}" type="presOf" srcId="{68E4CCB7-85B2-4028-B32D-BC8499DC3293}" destId="{400F8F51-D39E-4B59-96C4-06290016C740}" srcOrd="1" destOrd="1" presId="urn:microsoft.com/office/officeart/2005/8/layout/vList4"/>
    <dgm:cxn modelId="{5253CF14-7965-4420-BA24-108306A87652}" srcId="{1B773EA3-C07B-4F21-B16E-41828A0A2200}" destId="{73BEDB24-0DD8-4164-9D6B-17A6114CA756}" srcOrd="0" destOrd="0" parTransId="{676BAD1D-5709-4D67-BF57-1140C9A662C6}" sibTransId="{46D1FE15-DA05-47A8-A944-8262DFBD9CBF}"/>
    <dgm:cxn modelId="{57774917-B84C-45B7-A5F8-4498AC8DEF6F}" type="presOf" srcId="{27E9A0CF-ED91-442F-98A6-CB7045691684}" destId="{EA30ED9C-BA93-4199-B861-1D76CFF5F740}" srcOrd="0" destOrd="0" presId="urn:microsoft.com/office/officeart/2005/8/layout/vList4"/>
    <dgm:cxn modelId="{C4032C1A-31EE-44A5-B291-0E4437AA6AD5}" type="presOf" srcId="{48C9EE10-E191-4354-AE08-A6BA2679F7F5}" destId="{129AA217-6907-4AE4-A0E5-5ACC2CB0320E}" srcOrd="1" destOrd="1" presId="urn:microsoft.com/office/officeart/2005/8/layout/vList4"/>
    <dgm:cxn modelId="{77EEA71B-C49A-4FFE-88E8-FD50E700E29B}" type="presOf" srcId="{FA81738D-6088-475C-8EBA-592B9A9FA2D0}" destId="{3664CBA4-F013-4473-92ED-41F0B1340B8D}" srcOrd="1" destOrd="0" presId="urn:microsoft.com/office/officeart/2005/8/layout/vList4"/>
    <dgm:cxn modelId="{58780122-3C1B-4022-8CA7-F1FC872935F6}" srcId="{FA81738D-6088-475C-8EBA-592B9A9FA2D0}" destId="{71457CA6-A3DE-41BE-BF77-C3231DFC7FBD}" srcOrd="1" destOrd="0" parTransId="{C1DA6987-15AA-4132-BD5D-065225494DC3}" sibTransId="{109831CA-6E6E-4A1E-8F84-187217FA872A}"/>
    <dgm:cxn modelId="{0676092C-1FA0-49AB-9782-07F7CB7B40D0}" type="presOf" srcId="{30B6CE52-66CD-4481-BA52-E126AA9558AA}" destId="{D508210C-2F8C-4821-8DC4-99B33E04D411}" srcOrd="0" destOrd="0" presId="urn:microsoft.com/office/officeart/2005/8/layout/vList4"/>
    <dgm:cxn modelId="{4733E530-83B1-42CC-B948-E6FA07B5075B}" type="presOf" srcId="{68E4CCB7-85B2-4028-B32D-BC8499DC3293}" destId="{D508210C-2F8C-4821-8DC4-99B33E04D411}" srcOrd="0" destOrd="1" presId="urn:microsoft.com/office/officeart/2005/8/layout/vList4"/>
    <dgm:cxn modelId="{DF25B831-47DC-4C39-83D7-0709763DDAE1}" type="presOf" srcId="{292B1E2A-C5C1-4F47-A671-EE3757096AB7}" destId="{EA30ED9C-BA93-4199-B861-1D76CFF5F740}" srcOrd="0" destOrd="2" presId="urn:microsoft.com/office/officeart/2005/8/layout/vList4"/>
    <dgm:cxn modelId="{241C0538-0D77-4123-A329-19687DFE13A2}" srcId="{FA81738D-6088-475C-8EBA-592B9A9FA2D0}" destId="{3AC73900-262E-4463-96A5-10A6256172FF}" srcOrd="0" destOrd="0" parTransId="{DCE4ED34-2F7F-4729-9804-60424CC0B9AC}" sibTransId="{09B312B2-B785-4231-9B6A-19C906CB2F96}"/>
    <dgm:cxn modelId="{0C012661-E962-4479-9005-572207C267B2}" srcId="{30B6CE52-66CD-4481-BA52-E126AA9558AA}" destId="{68E4CCB7-85B2-4028-B32D-BC8499DC3293}" srcOrd="0" destOrd="0" parTransId="{1C991A9B-4258-4369-BE3E-75ED9D9331B4}" sibTransId="{C0BFECE4-B592-45A1-9FC1-BC9232C9552C}"/>
    <dgm:cxn modelId="{06654943-49EC-493E-A445-3D75C9597D73}" type="presOf" srcId="{292B1E2A-C5C1-4F47-A671-EE3757096AB7}" destId="{5D883799-A222-4B6F-899D-1533B9C43E59}" srcOrd="1" destOrd="2" presId="urn:microsoft.com/office/officeart/2005/8/layout/vList4"/>
    <dgm:cxn modelId="{487E516A-645F-49B5-B013-101FD4BD8947}" type="presOf" srcId="{1B773EA3-C07B-4F21-B16E-41828A0A2200}" destId="{0C8A5330-1514-45B4-BE3D-D0C58D5EBD56}" srcOrd="0" destOrd="0" presId="urn:microsoft.com/office/officeart/2005/8/layout/vList4"/>
    <dgm:cxn modelId="{9EBA5B50-00A9-4223-B7FB-0E953C339501}" srcId="{1B773EA3-C07B-4F21-B16E-41828A0A2200}" destId="{30B6CE52-66CD-4481-BA52-E126AA9558AA}" srcOrd="1" destOrd="0" parTransId="{4166A071-3293-4F55-A19E-62815458D1F5}" sibTransId="{134AC39C-FC86-4E45-A401-7421BC2407F8}"/>
    <dgm:cxn modelId="{1C262D52-CBE2-419D-B354-E38A6402E340}" srcId="{27E9A0CF-ED91-442F-98A6-CB7045691684}" destId="{9CDB601F-6C9F-410F-AC31-5E31CD59644D}" srcOrd="0" destOrd="0" parTransId="{2049DB85-B083-4A84-A735-73F43118A239}" sibTransId="{40F780B4-5C06-4036-93AE-C3679167520F}"/>
    <dgm:cxn modelId="{DF414C56-C717-429C-A842-DCF7A9E3AEBB}" type="presOf" srcId="{27E9A0CF-ED91-442F-98A6-CB7045691684}" destId="{5D883799-A222-4B6F-899D-1533B9C43E59}" srcOrd="1" destOrd="0" presId="urn:microsoft.com/office/officeart/2005/8/layout/vList4"/>
    <dgm:cxn modelId="{FDC2467D-4020-4948-88CF-85998AD084B8}" type="presOf" srcId="{3AC73900-262E-4463-96A5-10A6256172FF}" destId="{3664CBA4-F013-4473-92ED-41F0B1340B8D}" srcOrd="1" destOrd="1" presId="urn:microsoft.com/office/officeart/2005/8/layout/vList4"/>
    <dgm:cxn modelId="{A492137F-6D1B-4B9A-80A1-2C8398E32CC5}" srcId="{1B773EA3-C07B-4F21-B16E-41828A0A2200}" destId="{FA81738D-6088-475C-8EBA-592B9A9FA2D0}" srcOrd="3" destOrd="0" parTransId="{C562E06C-F8B8-4EE2-B6E9-BBD150FFFDF2}" sibTransId="{51946289-748D-405B-8C3F-230B309A5C81}"/>
    <dgm:cxn modelId="{6BAF358B-F3C0-4B29-96C4-84B15CBFAEE3}" type="presOf" srcId="{FA81738D-6088-475C-8EBA-592B9A9FA2D0}" destId="{AC0F1CC8-563D-4315-BC52-F21CA2A4BB1A}" srcOrd="0" destOrd="0" presId="urn:microsoft.com/office/officeart/2005/8/layout/vList4"/>
    <dgm:cxn modelId="{7AB8838D-D909-4421-AE05-E54C066F7544}" type="presOf" srcId="{71457CA6-A3DE-41BE-BF77-C3231DFC7FBD}" destId="{3664CBA4-F013-4473-92ED-41F0B1340B8D}" srcOrd="1" destOrd="2" presId="urn:microsoft.com/office/officeart/2005/8/layout/vList4"/>
    <dgm:cxn modelId="{8252279E-FA5B-4AE2-9F90-8415C7E1C7AA}" srcId="{73BEDB24-0DD8-4164-9D6B-17A6114CA756}" destId="{48C9EE10-E191-4354-AE08-A6BA2679F7F5}" srcOrd="0" destOrd="0" parTransId="{1CD56858-34BD-48D6-9A3C-6C52BE0B4DC0}" sibTransId="{92956B89-B1F0-4719-86FA-3E81638B19E5}"/>
    <dgm:cxn modelId="{D21134A5-4E5E-433F-8221-295EBD26D969}" type="presOf" srcId="{30B6CE52-66CD-4481-BA52-E126AA9558AA}" destId="{400F8F51-D39E-4B59-96C4-06290016C740}" srcOrd="1" destOrd="0" presId="urn:microsoft.com/office/officeart/2005/8/layout/vList4"/>
    <dgm:cxn modelId="{EA347DA7-6A35-489F-B333-98E3516E8CE1}" type="presOf" srcId="{3AC73900-262E-4463-96A5-10A6256172FF}" destId="{AC0F1CC8-563D-4315-BC52-F21CA2A4BB1A}" srcOrd="0" destOrd="1" presId="urn:microsoft.com/office/officeart/2005/8/layout/vList4"/>
    <dgm:cxn modelId="{8316CAB1-6B10-4CDF-B816-C6D6BCE8CC4E}" type="presOf" srcId="{71457CA6-A3DE-41BE-BF77-C3231DFC7FBD}" destId="{AC0F1CC8-563D-4315-BC52-F21CA2A4BB1A}" srcOrd="0" destOrd="2" presId="urn:microsoft.com/office/officeart/2005/8/layout/vList4"/>
    <dgm:cxn modelId="{5E3761B2-8FB1-43F5-B054-D4F9919442A1}" type="presOf" srcId="{9CDB601F-6C9F-410F-AC31-5E31CD59644D}" destId="{EA30ED9C-BA93-4199-B861-1D76CFF5F740}" srcOrd="0" destOrd="1" presId="urn:microsoft.com/office/officeart/2005/8/layout/vList4"/>
    <dgm:cxn modelId="{43194DC0-8A79-4230-B93F-82DB42D28907}" type="presOf" srcId="{48C9EE10-E191-4354-AE08-A6BA2679F7F5}" destId="{1560587E-A3AD-4DCD-A70A-72E898C5E796}" srcOrd="0" destOrd="1" presId="urn:microsoft.com/office/officeart/2005/8/layout/vList4"/>
    <dgm:cxn modelId="{08E998D1-1AC6-4329-9204-4CBC82E4D48D}" srcId="{1B773EA3-C07B-4F21-B16E-41828A0A2200}" destId="{27E9A0CF-ED91-442F-98A6-CB7045691684}" srcOrd="2" destOrd="0" parTransId="{C3818BE4-68B4-44CB-9498-F3C486DF0543}" sibTransId="{E86D0D80-650C-49A6-94C2-851DCB465990}"/>
    <dgm:cxn modelId="{F40320E9-0F38-42B7-A94C-1FEB1DC55EE6}" type="presOf" srcId="{73BEDB24-0DD8-4164-9D6B-17A6114CA756}" destId="{129AA217-6907-4AE4-A0E5-5ACC2CB0320E}" srcOrd="1" destOrd="0" presId="urn:microsoft.com/office/officeart/2005/8/layout/vList4"/>
    <dgm:cxn modelId="{B493CFEA-763F-4AA4-9800-CB871B6291BF}" type="presOf" srcId="{73BEDB24-0DD8-4164-9D6B-17A6114CA756}" destId="{1560587E-A3AD-4DCD-A70A-72E898C5E796}" srcOrd="0" destOrd="0" presId="urn:microsoft.com/office/officeart/2005/8/layout/vList4"/>
    <dgm:cxn modelId="{FD452EF2-5471-41CD-80AD-76572B002A99}" srcId="{27E9A0CF-ED91-442F-98A6-CB7045691684}" destId="{292B1E2A-C5C1-4F47-A671-EE3757096AB7}" srcOrd="1" destOrd="0" parTransId="{8E77D83E-0389-47A6-BA10-1AEF22EB1089}" sibTransId="{AA5C6819-9225-4A90-BC1E-33285C75CDBD}"/>
    <dgm:cxn modelId="{D20036F4-D0C3-4619-A3DD-67694DE2F014}" type="presOf" srcId="{9CDB601F-6C9F-410F-AC31-5E31CD59644D}" destId="{5D883799-A222-4B6F-899D-1533B9C43E59}" srcOrd="1" destOrd="1" presId="urn:microsoft.com/office/officeart/2005/8/layout/vList4"/>
    <dgm:cxn modelId="{C506B914-1091-4555-A967-0C66AA54FEE4}" type="presParOf" srcId="{0C8A5330-1514-45B4-BE3D-D0C58D5EBD56}" destId="{4A45F5F6-9A4F-4D16-A1AD-F5B9CEB9CC7F}" srcOrd="0" destOrd="0" presId="urn:microsoft.com/office/officeart/2005/8/layout/vList4"/>
    <dgm:cxn modelId="{D066BA37-5C50-4F89-B1EB-0A8E3396DF24}" type="presParOf" srcId="{4A45F5F6-9A4F-4D16-A1AD-F5B9CEB9CC7F}" destId="{1560587E-A3AD-4DCD-A70A-72E898C5E796}" srcOrd="0" destOrd="0" presId="urn:microsoft.com/office/officeart/2005/8/layout/vList4"/>
    <dgm:cxn modelId="{C57B2F4A-14BA-49DD-B951-85EA36019168}" type="presParOf" srcId="{4A45F5F6-9A4F-4D16-A1AD-F5B9CEB9CC7F}" destId="{B1543965-E280-46E4-BEB4-A0DE5E24EDCC}" srcOrd="1" destOrd="0" presId="urn:microsoft.com/office/officeart/2005/8/layout/vList4"/>
    <dgm:cxn modelId="{4EBF49E8-C1CA-4894-ABA1-5462F2D68F73}" type="presParOf" srcId="{4A45F5F6-9A4F-4D16-A1AD-F5B9CEB9CC7F}" destId="{129AA217-6907-4AE4-A0E5-5ACC2CB0320E}" srcOrd="2" destOrd="0" presId="urn:microsoft.com/office/officeart/2005/8/layout/vList4"/>
    <dgm:cxn modelId="{1F18A436-1F16-4DE3-8616-5D1044701006}" type="presParOf" srcId="{0C8A5330-1514-45B4-BE3D-D0C58D5EBD56}" destId="{B39F9BC8-412E-43B0-A321-4276385EF05C}" srcOrd="1" destOrd="0" presId="urn:microsoft.com/office/officeart/2005/8/layout/vList4"/>
    <dgm:cxn modelId="{44003D8D-34BA-4291-A310-5D76041F0538}" type="presParOf" srcId="{0C8A5330-1514-45B4-BE3D-D0C58D5EBD56}" destId="{3B7955CC-F293-48CD-B1E6-6335E78E874F}" srcOrd="2" destOrd="0" presId="urn:microsoft.com/office/officeart/2005/8/layout/vList4"/>
    <dgm:cxn modelId="{06921309-7EF7-489B-8769-9AA774533A6B}" type="presParOf" srcId="{3B7955CC-F293-48CD-B1E6-6335E78E874F}" destId="{D508210C-2F8C-4821-8DC4-99B33E04D411}" srcOrd="0" destOrd="0" presId="urn:microsoft.com/office/officeart/2005/8/layout/vList4"/>
    <dgm:cxn modelId="{8E22F03C-329E-4B1D-97EB-4700ED95BC45}" type="presParOf" srcId="{3B7955CC-F293-48CD-B1E6-6335E78E874F}" destId="{603DA3FB-EF30-4052-8269-C125DF055952}" srcOrd="1" destOrd="0" presId="urn:microsoft.com/office/officeart/2005/8/layout/vList4"/>
    <dgm:cxn modelId="{E60E1287-34D4-412B-977C-8E344A105EE4}" type="presParOf" srcId="{3B7955CC-F293-48CD-B1E6-6335E78E874F}" destId="{400F8F51-D39E-4B59-96C4-06290016C740}" srcOrd="2" destOrd="0" presId="urn:microsoft.com/office/officeart/2005/8/layout/vList4"/>
    <dgm:cxn modelId="{0718A1E6-D8DF-4C8E-8208-A3D1806E3B60}" type="presParOf" srcId="{0C8A5330-1514-45B4-BE3D-D0C58D5EBD56}" destId="{BADAF111-1207-4965-8FB8-EB6934D38DAD}" srcOrd="3" destOrd="0" presId="urn:microsoft.com/office/officeart/2005/8/layout/vList4"/>
    <dgm:cxn modelId="{F0EBECBE-9D51-4024-BCCB-D02CAB7803F3}" type="presParOf" srcId="{0C8A5330-1514-45B4-BE3D-D0C58D5EBD56}" destId="{A67997E0-36C8-4BB0-A961-CA4508558913}" srcOrd="4" destOrd="0" presId="urn:microsoft.com/office/officeart/2005/8/layout/vList4"/>
    <dgm:cxn modelId="{26DD7384-5E28-424A-BC5D-F0C92CB780AC}" type="presParOf" srcId="{A67997E0-36C8-4BB0-A961-CA4508558913}" destId="{EA30ED9C-BA93-4199-B861-1D76CFF5F740}" srcOrd="0" destOrd="0" presId="urn:microsoft.com/office/officeart/2005/8/layout/vList4"/>
    <dgm:cxn modelId="{55436DBA-359C-4C74-9C93-9FAE882F268F}" type="presParOf" srcId="{A67997E0-36C8-4BB0-A961-CA4508558913}" destId="{5C6A4212-8BAC-4BFA-84C0-E22E3CBE5A43}" srcOrd="1" destOrd="0" presId="urn:microsoft.com/office/officeart/2005/8/layout/vList4"/>
    <dgm:cxn modelId="{00A6021F-9E3E-40CD-B9F9-F9534C15251D}" type="presParOf" srcId="{A67997E0-36C8-4BB0-A961-CA4508558913}" destId="{5D883799-A222-4B6F-899D-1533B9C43E59}" srcOrd="2" destOrd="0" presId="urn:microsoft.com/office/officeart/2005/8/layout/vList4"/>
    <dgm:cxn modelId="{CC0A6383-184C-4C96-B5E3-886F713399F1}" type="presParOf" srcId="{0C8A5330-1514-45B4-BE3D-D0C58D5EBD56}" destId="{5E1CFE5D-8494-406C-83B7-0B3694BC47A3}" srcOrd="5" destOrd="0" presId="urn:microsoft.com/office/officeart/2005/8/layout/vList4"/>
    <dgm:cxn modelId="{80A348C6-706F-497A-A7BF-C0C17A38CE98}" type="presParOf" srcId="{0C8A5330-1514-45B4-BE3D-D0C58D5EBD56}" destId="{54238F1D-6AB8-4706-AD77-D59FFC44A002}" srcOrd="6" destOrd="0" presId="urn:microsoft.com/office/officeart/2005/8/layout/vList4"/>
    <dgm:cxn modelId="{4D5AFB0D-799E-4AFB-A164-7B6ABAA7EE3D}" type="presParOf" srcId="{54238F1D-6AB8-4706-AD77-D59FFC44A002}" destId="{AC0F1CC8-563D-4315-BC52-F21CA2A4BB1A}" srcOrd="0" destOrd="0" presId="urn:microsoft.com/office/officeart/2005/8/layout/vList4"/>
    <dgm:cxn modelId="{0B4DE20E-B53A-4E2C-9784-3184C8C658FE}" type="presParOf" srcId="{54238F1D-6AB8-4706-AD77-D59FFC44A002}" destId="{198B6C4D-0ED8-45B4-9B1C-E641B0EA57FC}" srcOrd="1" destOrd="0" presId="urn:microsoft.com/office/officeart/2005/8/layout/vList4"/>
    <dgm:cxn modelId="{98E75C3C-26DB-42A8-9FF2-F7495702A2B0}" type="presParOf" srcId="{54238F1D-6AB8-4706-AD77-D59FFC44A002}" destId="{3664CBA4-F013-4473-92ED-41F0B1340B8D}"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773EA3-C07B-4F21-B16E-41828A0A2200}"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30B6CE52-66CD-4481-BA52-E126AA9558AA}">
      <dgm:prSet phldrT="[Text]"/>
      <dgm:spPr>
        <a:solidFill>
          <a:schemeClr val="accent6">
            <a:lumMod val="75000"/>
          </a:schemeClr>
        </a:solidFill>
      </dgm:spPr>
      <dgm:t>
        <a:bodyPr/>
        <a:lstStyle/>
        <a:p>
          <a:r>
            <a:rPr lang="en-US" dirty="0"/>
            <a:t>Natural Language Processing</a:t>
          </a:r>
        </a:p>
      </dgm:t>
    </dgm:pt>
    <dgm:pt modelId="{4166A071-3293-4F55-A19E-62815458D1F5}" type="parTrans" cxnId="{9EBA5B50-00A9-4223-B7FB-0E953C339501}">
      <dgm:prSet/>
      <dgm:spPr/>
      <dgm:t>
        <a:bodyPr/>
        <a:lstStyle/>
        <a:p>
          <a:endParaRPr lang="en-US"/>
        </a:p>
      </dgm:t>
    </dgm:pt>
    <dgm:pt modelId="{134AC39C-FC86-4E45-A401-7421BC2407F8}" type="sibTrans" cxnId="{9EBA5B50-00A9-4223-B7FB-0E953C339501}">
      <dgm:prSet/>
      <dgm:spPr/>
      <dgm:t>
        <a:bodyPr/>
        <a:lstStyle/>
        <a:p>
          <a:endParaRPr lang="en-US"/>
        </a:p>
      </dgm:t>
    </dgm:pt>
    <dgm:pt modelId="{68E4CCB7-85B2-4028-B32D-BC8499DC3293}">
      <dgm:prSet phldrT="[Text]"/>
      <dgm:spPr>
        <a:solidFill>
          <a:schemeClr val="accent6">
            <a:lumMod val="75000"/>
          </a:schemeClr>
        </a:solidFill>
      </dgm:spPr>
      <dgm:t>
        <a:bodyPr/>
        <a:lstStyle/>
        <a:p>
          <a:r>
            <a:rPr lang="en-US"/>
            <a:t>Linguistics</a:t>
          </a:r>
        </a:p>
      </dgm:t>
    </dgm:pt>
    <dgm:pt modelId="{1C991A9B-4258-4369-BE3E-75ED9D9331B4}" type="parTrans" cxnId="{0C012661-E962-4479-9005-572207C267B2}">
      <dgm:prSet/>
      <dgm:spPr/>
      <dgm:t>
        <a:bodyPr/>
        <a:lstStyle/>
        <a:p>
          <a:endParaRPr lang="en-US"/>
        </a:p>
      </dgm:t>
    </dgm:pt>
    <dgm:pt modelId="{C0BFECE4-B592-45A1-9FC1-BC9232C9552C}" type="sibTrans" cxnId="{0C012661-E962-4479-9005-572207C267B2}">
      <dgm:prSet/>
      <dgm:spPr/>
      <dgm:t>
        <a:bodyPr/>
        <a:lstStyle/>
        <a:p>
          <a:endParaRPr lang="en-US"/>
        </a:p>
      </dgm:t>
    </dgm:pt>
    <dgm:pt modelId="{27E9A0CF-ED91-442F-98A6-CB7045691684}">
      <dgm:prSet phldrT="[Text]"/>
      <dgm:spPr>
        <a:solidFill>
          <a:schemeClr val="accent6">
            <a:lumMod val="75000"/>
          </a:schemeClr>
        </a:solidFill>
      </dgm:spPr>
      <dgm:t>
        <a:bodyPr/>
        <a:lstStyle/>
        <a:p>
          <a:r>
            <a:rPr lang="en-US"/>
            <a:t>Reinforcement Learning</a:t>
          </a:r>
        </a:p>
      </dgm:t>
    </dgm:pt>
    <dgm:pt modelId="{C3818BE4-68B4-44CB-9498-F3C486DF0543}" type="parTrans" cxnId="{08E998D1-1AC6-4329-9204-4CBC82E4D48D}">
      <dgm:prSet/>
      <dgm:spPr/>
      <dgm:t>
        <a:bodyPr/>
        <a:lstStyle/>
        <a:p>
          <a:endParaRPr lang="en-US"/>
        </a:p>
      </dgm:t>
    </dgm:pt>
    <dgm:pt modelId="{E86D0D80-650C-49A6-94C2-851DCB465990}" type="sibTrans" cxnId="{08E998D1-1AC6-4329-9204-4CBC82E4D48D}">
      <dgm:prSet/>
      <dgm:spPr/>
      <dgm:t>
        <a:bodyPr/>
        <a:lstStyle/>
        <a:p>
          <a:endParaRPr lang="en-US"/>
        </a:p>
      </dgm:t>
    </dgm:pt>
    <dgm:pt modelId="{9CDB601F-6C9F-410F-AC31-5E31CD59644D}">
      <dgm:prSet phldrT="[Text]"/>
      <dgm:spPr>
        <a:solidFill>
          <a:schemeClr val="accent6">
            <a:lumMod val="75000"/>
          </a:schemeClr>
        </a:solidFill>
      </dgm:spPr>
      <dgm:t>
        <a:bodyPr/>
        <a:lstStyle/>
        <a:p>
          <a:r>
            <a:rPr lang="en-US"/>
            <a:t>Game Theory</a:t>
          </a:r>
        </a:p>
      </dgm:t>
    </dgm:pt>
    <dgm:pt modelId="{2049DB85-B083-4A84-A735-73F43118A239}" type="parTrans" cxnId="{1C262D52-CBE2-419D-B354-E38A6402E340}">
      <dgm:prSet/>
      <dgm:spPr/>
      <dgm:t>
        <a:bodyPr/>
        <a:lstStyle/>
        <a:p>
          <a:endParaRPr lang="en-US"/>
        </a:p>
      </dgm:t>
    </dgm:pt>
    <dgm:pt modelId="{40F780B4-5C06-4036-93AE-C3679167520F}" type="sibTrans" cxnId="{1C262D52-CBE2-419D-B354-E38A6402E340}">
      <dgm:prSet/>
      <dgm:spPr/>
      <dgm:t>
        <a:bodyPr/>
        <a:lstStyle/>
        <a:p>
          <a:endParaRPr lang="en-US"/>
        </a:p>
      </dgm:t>
    </dgm:pt>
    <dgm:pt modelId="{292B1E2A-C5C1-4F47-A671-EE3757096AB7}">
      <dgm:prSet phldrT="[Text]"/>
      <dgm:spPr>
        <a:solidFill>
          <a:schemeClr val="accent6">
            <a:lumMod val="75000"/>
          </a:schemeClr>
        </a:solidFill>
      </dgm:spPr>
      <dgm:t>
        <a:bodyPr/>
        <a:lstStyle/>
        <a:p>
          <a:r>
            <a:rPr lang="en-US"/>
            <a:t>Psychology</a:t>
          </a:r>
        </a:p>
      </dgm:t>
    </dgm:pt>
    <dgm:pt modelId="{8E77D83E-0389-47A6-BA10-1AEF22EB1089}" type="parTrans" cxnId="{FD452EF2-5471-41CD-80AD-76572B002A99}">
      <dgm:prSet/>
      <dgm:spPr/>
      <dgm:t>
        <a:bodyPr/>
        <a:lstStyle/>
        <a:p>
          <a:endParaRPr lang="en-US"/>
        </a:p>
      </dgm:t>
    </dgm:pt>
    <dgm:pt modelId="{AA5C6819-9225-4A90-BC1E-33285C75CDBD}" type="sibTrans" cxnId="{FD452EF2-5471-41CD-80AD-76572B002A99}">
      <dgm:prSet/>
      <dgm:spPr/>
      <dgm:t>
        <a:bodyPr/>
        <a:lstStyle/>
        <a:p>
          <a:endParaRPr lang="en-US"/>
        </a:p>
      </dgm:t>
    </dgm:pt>
    <dgm:pt modelId="{FA81738D-6088-475C-8EBA-592B9A9FA2D0}">
      <dgm:prSet phldrT="[Text]"/>
      <dgm:spPr>
        <a:solidFill>
          <a:schemeClr val="accent6">
            <a:lumMod val="75000"/>
          </a:schemeClr>
        </a:solidFill>
      </dgm:spPr>
      <dgm:t>
        <a:bodyPr/>
        <a:lstStyle/>
        <a:p>
          <a:r>
            <a:rPr lang="en-US"/>
            <a:t>Anomaly Detection</a:t>
          </a:r>
        </a:p>
      </dgm:t>
    </dgm:pt>
    <dgm:pt modelId="{C562E06C-F8B8-4EE2-B6E9-BBD150FFFDF2}" type="parTrans" cxnId="{A492137F-6D1B-4B9A-80A1-2C8398E32CC5}">
      <dgm:prSet/>
      <dgm:spPr/>
      <dgm:t>
        <a:bodyPr/>
        <a:lstStyle/>
        <a:p>
          <a:endParaRPr lang="en-US"/>
        </a:p>
      </dgm:t>
    </dgm:pt>
    <dgm:pt modelId="{51946289-748D-405B-8C3F-230B309A5C81}" type="sibTrans" cxnId="{A492137F-6D1B-4B9A-80A1-2C8398E32CC5}">
      <dgm:prSet/>
      <dgm:spPr/>
      <dgm:t>
        <a:bodyPr/>
        <a:lstStyle/>
        <a:p>
          <a:endParaRPr lang="en-US"/>
        </a:p>
      </dgm:t>
    </dgm:pt>
    <dgm:pt modelId="{3AC73900-262E-4463-96A5-10A6256172FF}">
      <dgm:prSet phldrT="[Text]"/>
      <dgm:spPr>
        <a:solidFill>
          <a:schemeClr val="accent6">
            <a:lumMod val="75000"/>
          </a:schemeClr>
        </a:solidFill>
      </dgm:spPr>
      <dgm:t>
        <a:bodyPr/>
        <a:lstStyle/>
        <a:p>
          <a:r>
            <a:rPr lang="en-US"/>
            <a:t>Security</a:t>
          </a:r>
        </a:p>
      </dgm:t>
    </dgm:pt>
    <dgm:pt modelId="{DCE4ED34-2F7F-4729-9804-60424CC0B9AC}" type="parTrans" cxnId="{241C0538-0D77-4123-A329-19687DFE13A2}">
      <dgm:prSet/>
      <dgm:spPr/>
      <dgm:t>
        <a:bodyPr/>
        <a:lstStyle/>
        <a:p>
          <a:endParaRPr lang="en-US"/>
        </a:p>
      </dgm:t>
    </dgm:pt>
    <dgm:pt modelId="{09B312B2-B785-4231-9B6A-19C906CB2F96}" type="sibTrans" cxnId="{241C0538-0D77-4123-A329-19687DFE13A2}">
      <dgm:prSet/>
      <dgm:spPr/>
      <dgm:t>
        <a:bodyPr/>
        <a:lstStyle/>
        <a:p>
          <a:endParaRPr lang="en-US"/>
        </a:p>
      </dgm:t>
    </dgm:pt>
    <dgm:pt modelId="{71457CA6-A3DE-41BE-BF77-C3231DFC7FBD}">
      <dgm:prSet phldrT="[Text]"/>
      <dgm:spPr>
        <a:solidFill>
          <a:schemeClr val="accent6">
            <a:lumMod val="75000"/>
          </a:schemeClr>
        </a:solidFill>
      </dgm:spPr>
      <dgm:t>
        <a:bodyPr/>
        <a:lstStyle/>
        <a:p>
          <a:r>
            <a:rPr lang="en-US"/>
            <a:t>Medicine</a:t>
          </a:r>
        </a:p>
      </dgm:t>
    </dgm:pt>
    <dgm:pt modelId="{C1DA6987-15AA-4132-BD5D-065225494DC3}" type="parTrans" cxnId="{58780122-3C1B-4022-8CA7-F1FC872935F6}">
      <dgm:prSet/>
      <dgm:spPr/>
      <dgm:t>
        <a:bodyPr/>
        <a:lstStyle/>
        <a:p>
          <a:endParaRPr lang="en-US"/>
        </a:p>
      </dgm:t>
    </dgm:pt>
    <dgm:pt modelId="{109831CA-6E6E-4A1E-8F84-187217FA872A}" type="sibTrans" cxnId="{58780122-3C1B-4022-8CA7-F1FC872935F6}">
      <dgm:prSet/>
      <dgm:spPr/>
      <dgm:t>
        <a:bodyPr/>
        <a:lstStyle/>
        <a:p>
          <a:endParaRPr lang="en-US"/>
        </a:p>
      </dgm:t>
    </dgm:pt>
    <dgm:pt modelId="{73BEDB24-0DD8-4164-9D6B-17A6114CA756}">
      <dgm:prSet phldrT="[Text]"/>
      <dgm:spPr>
        <a:solidFill>
          <a:schemeClr val="bg2">
            <a:lumMod val="50000"/>
          </a:schemeClr>
        </a:solidFill>
        <a:ln w="76200">
          <a:solidFill>
            <a:schemeClr val="bg1"/>
          </a:solidFill>
        </a:ln>
      </dgm:spPr>
      <dgm:t>
        <a:bodyPr/>
        <a:lstStyle/>
        <a:p>
          <a:r>
            <a:rPr lang="en-US"/>
            <a:t>Computer Vision</a:t>
          </a:r>
        </a:p>
      </dgm:t>
    </dgm:pt>
    <dgm:pt modelId="{676BAD1D-5709-4D67-BF57-1140C9A662C6}" type="parTrans" cxnId="{5253CF14-7965-4420-BA24-108306A87652}">
      <dgm:prSet/>
      <dgm:spPr/>
      <dgm:t>
        <a:bodyPr/>
        <a:lstStyle/>
        <a:p>
          <a:endParaRPr lang="en-US"/>
        </a:p>
      </dgm:t>
    </dgm:pt>
    <dgm:pt modelId="{46D1FE15-DA05-47A8-A944-8262DFBD9CBF}" type="sibTrans" cxnId="{5253CF14-7965-4420-BA24-108306A87652}">
      <dgm:prSet/>
      <dgm:spPr/>
      <dgm:t>
        <a:bodyPr/>
        <a:lstStyle/>
        <a:p>
          <a:endParaRPr lang="en-US"/>
        </a:p>
      </dgm:t>
    </dgm:pt>
    <dgm:pt modelId="{48C9EE10-E191-4354-AE08-A6BA2679F7F5}">
      <dgm:prSet phldrT="[Text]"/>
      <dgm:spPr>
        <a:solidFill>
          <a:schemeClr val="bg2">
            <a:lumMod val="50000"/>
          </a:schemeClr>
        </a:solidFill>
        <a:ln w="76200">
          <a:solidFill>
            <a:schemeClr val="bg1"/>
          </a:solidFill>
        </a:ln>
      </dgm:spPr>
      <dgm:t>
        <a:bodyPr/>
        <a:lstStyle/>
        <a:p>
          <a:r>
            <a:rPr lang="en-US"/>
            <a:t>Optometry</a:t>
          </a:r>
        </a:p>
      </dgm:t>
    </dgm:pt>
    <dgm:pt modelId="{1CD56858-34BD-48D6-9A3C-6C52BE0B4DC0}" type="parTrans" cxnId="{8252279E-FA5B-4AE2-9F90-8415C7E1C7AA}">
      <dgm:prSet/>
      <dgm:spPr/>
      <dgm:t>
        <a:bodyPr/>
        <a:lstStyle/>
        <a:p>
          <a:endParaRPr lang="en-US"/>
        </a:p>
      </dgm:t>
    </dgm:pt>
    <dgm:pt modelId="{92956B89-B1F0-4719-86FA-3E81638B19E5}" type="sibTrans" cxnId="{8252279E-FA5B-4AE2-9F90-8415C7E1C7AA}">
      <dgm:prSet/>
      <dgm:spPr/>
      <dgm:t>
        <a:bodyPr/>
        <a:lstStyle/>
        <a:p>
          <a:endParaRPr lang="en-US"/>
        </a:p>
      </dgm:t>
    </dgm:pt>
    <dgm:pt modelId="{0C8A5330-1514-45B4-BE3D-D0C58D5EBD56}" type="pres">
      <dgm:prSet presAssocID="{1B773EA3-C07B-4F21-B16E-41828A0A2200}" presName="linear" presStyleCnt="0">
        <dgm:presLayoutVars>
          <dgm:dir/>
          <dgm:resizeHandles val="exact"/>
        </dgm:presLayoutVars>
      </dgm:prSet>
      <dgm:spPr/>
    </dgm:pt>
    <dgm:pt modelId="{4A45F5F6-9A4F-4D16-A1AD-F5B9CEB9CC7F}" type="pres">
      <dgm:prSet presAssocID="{73BEDB24-0DD8-4164-9D6B-17A6114CA756}" presName="comp" presStyleCnt="0"/>
      <dgm:spPr/>
    </dgm:pt>
    <dgm:pt modelId="{1560587E-A3AD-4DCD-A70A-72E898C5E796}" type="pres">
      <dgm:prSet presAssocID="{73BEDB24-0DD8-4164-9D6B-17A6114CA756}" presName="box" presStyleLbl="node1" presStyleIdx="0" presStyleCnt="4"/>
      <dgm:spPr/>
    </dgm:pt>
    <dgm:pt modelId="{B1543965-E280-46E4-BEB4-A0DE5E24EDCC}" type="pres">
      <dgm:prSet presAssocID="{73BEDB24-0DD8-4164-9D6B-17A6114CA756}" presName="img"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73000" b="-73000"/>
          </a:stretch>
        </a:blipFill>
      </dgm:spPr>
      <dgm:extLst>
        <a:ext uri="{E40237B7-FDA0-4F09-8148-C483321AD2D9}">
          <dgm14:cNvPr xmlns:dgm14="http://schemas.microsoft.com/office/drawing/2010/diagram" id="0" name="" descr="Eye"/>
        </a:ext>
      </dgm:extLst>
    </dgm:pt>
    <dgm:pt modelId="{129AA217-6907-4AE4-A0E5-5ACC2CB0320E}" type="pres">
      <dgm:prSet presAssocID="{73BEDB24-0DD8-4164-9D6B-17A6114CA756}" presName="text" presStyleLbl="node1" presStyleIdx="0" presStyleCnt="4">
        <dgm:presLayoutVars>
          <dgm:bulletEnabled val="1"/>
        </dgm:presLayoutVars>
      </dgm:prSet>
      <dgm:spPr/>
    </dgm:pt>
    <dgm:pt modelId="{B39F9BC8-412E-43B0-A321-4276385EF05C}" type="pres">
      <dgm:prSet presAssocID="{46D1FE15-DA05-47A8-A944-8262DFBD9CBF}" presName="spacer" presStyleCnt="0"/>
      <dgm:spPr/>
    </dgm:pt>
    <dgm:pt modelId="{3B7955CC-F293-48CD-B1E6-6335E78E874F}" type="pres">
      <dgm:prSet presAssocID="{30B6CE52-66CD-4481-BA52-E126AA9558AA}" presName="comp" presStyleCnt="0"/>
      <dgm:spPr/>
    </dgm:pt>
    <dgm:pt modelId="{D508210C-2F8C-4821-8DC4-99B33E04D411}" type="pres">
      <dgm:prSet presAssocID="{30B6CE52-66CD-4481-BA52-E126AA9558AA}" presName="box" presStyleLbl="node1" presStyleIdx="1" presStyleCnt="4"/>
      <dgm:spPr/>
    </dgm:pt>
    <dgm:pt modelId="{603DA3FB-EF30-4052-8269-C125DF055952}" type="pres">
      <dgm:prSet presAssocID="{30B6CE52-66CD-4481-BA52-E126AA9558AA}" presName="img" presStyleLbl="fgImgPlac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73000" b="-73000"/>
          </a:stretch>
        </a:blipFill>
      </dgm:spPr>
      <dgm:extLst>
        <a:ext uri="{E40237B7-FDA0-4F09-8148-C483321AD2D9}">
          <dgm14:cNvPr xmlns:dgm14="http://schemas.microsoft.com/office/drawing/2010/diagram" id="0" name="" descr="Document"/>
        </a:ext>
      </dgm:extLst>
    </dgm:pt>
    <dgm:pt modelId="{400F8F51-D39E-4B59-96C4-06290016C740}" type="pres">
      <dgm:prSet presAssocID="{30B6CE52-66CD-4481-BA52-E126AA9558AA}" presName="text" presStyleLbl="node1" presStyleIdx="1" presStyleCnt="4">
        <dgm:presLayoutVars>
          <dgm:bulletEnabled val="1"/>
        </dgm:presLayoutVars>
      </dgm:prSet>
      <dgm:spPr/>
    </dgm:pt>
    <dgm:pt modelId="{BADAF111-1207-4965-8FB8-EB6934D38DAD}" type="pres">
      <dgm:prSet presAssocID="{134AC39C-FC86-4E45-A401-7421BC2407F8}" presName="spacer" presStyleCnt="0"/>
      <dgm:spPr/>
    </dgm:pt>
    <dgm:pt modelId="{A67997E0-36C8-4BB0-A961-CA4508558913}" type="pres">
      <dgm:prSet presAssocID="{27E9A0CF-ED91-442F-98A6-CB7045691684}" presName="comp" presStyleCnt="0"/>
      <dgm:spPr/>
    </dgm:pt>
    <dgm:pt modelId="{EA30ED9C-BA93-4199-B861-1D76CFF5F740}" type="pres">
      <dgm:prSet presAssocID="{27E9A0CF-ED91-442F-98A6-CB7045691684}" presName="box" presStyleLbl="node1" presStyleIdx="2" presStyleCnt="4"/>
      <dgm:spPr/>
    </dgm:pt>
    <dgm:pt modelId="{5C6A4212-8BAC-4BFA-84C0-E22E3CBE5A43}" type="pres">
      <dgm:prSet presAssocID="{27E9A0CF-ED91-442F-98A6-CB7045691684}" presName="img" presStyleLbl="fgImgPlac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73000" b="-73000"/>
          </a:stretch>
        </a:blipFill>
      </dgm:spPr>
      <dgm:extLst>
        <a:ext uri="{E40237B7-FDA0-4F09-8148-C483321AD2D9}">
          <dgm14:cNvPr xmlns:dgm14="http://schemas.microsoft.com/office/drawing/2010/diagram" id="0" name="" descr="Game controller"/>
        </a:ext>
      </dgm:extLst>
    </dgm:pt>
    <dgm:pt modelId="{5D883799-A222-4B6F-899D-1533B9C43E59}" type="pres">
      <dgm:prSet presAssocID="{27E9A0CF-ED91-442F-98A6-CB7045691684}" presName="text" presStyleLbl="node1" presStyleIdx="2" presStyleCnt="4">
        <dgm:presLayoutVars>
          <dgm:bulletEnabled val="1"/>
        </dgm:presLayoutVars>
      </dgm:prSet>
      <dgm:spPr/>
    </dgm:pt>
    <dgm:pt modelId="{5E1CFE5D-8494-406C-83B7-0B3694BC47A3}" type="pres">
      <dgm:prSet presAssocID="{E86D0D80-650C-49A6-94C2-851DCB465990}" presName="spacer" presStyleCnt="0"/>
      <dgm:spPr/>
    </dgm:pt>
    <dgm:pt modelId="{54238F1D-6AB8-4706-AD77-D59FFC44A002}" type="pres">
      <dgm:prSet presAssocID="{FA81738D-6088-475C-8EBA-592B9A9FA2D0}" presName="comp" presStyleCnt="0"/>
      <dgm:spPr/>
    </dgm:pt>
    <dgm:pt modelId="{AC0F1CC8-563D-4315-BC52-F21CA2A4BB1A}" type="pres">
      <dgm:prSet presAssocID="{FA81738D-6088-475C-8EBA-592B9A9FA2D0}" presName="box" presStyleLbl="node1" presStyleIdx="3" presStyleCnt="4"/>
      <dgm:spPr/>
    </dgm:pt>
    <dgm:pt modelId="{198B6C4D-0ED8-45B4-9B1C-E641B0EA57FC}" type="pres">
      <dgm:prSet presAssocID="{FA81738D-6088-475C-8EBA-592B9A9FA2D0}" presName="img" presStyleLbl="fgImgPlac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73000" b="-73000"/>
          </a:stretch>
        </a:blipFill>
      </dgm:spPr>
      <dgm:extLst>
        <a:ext uri="{E40237B7-FDA0-4F09-8148-C483321AD2D9}">
          <dgm14:cNvPr xmlns:dgm14="http://schemas.microsoft.com/office/drawing/2010/diagram" id="0" name="" descr="Shield Tick"/>
        </a:ext>
      </dgm:extLst>
    </dgm:pt>
    <dgm:pt modelId="{3664CBA4-F013-4473-92ED-41F0B1340B8D}" type="pres">
      <dgm:prSet presAssocID="{FA81738D-6088-475C-8EBA-592B9A9FA2D0}" presName="text" presStyleLbl="node1" presStyleIdx="3" presStyleCnt="4">
        <dgm:presLayoutVars>
          <dgm:bulletEnabled val="1"/>
        </dgm:presLayoutVars>
      </dgm:prSet>
      <dgm:spPr/>
    </dgm:pt>
  </dgm:ptLst>
  <dgm:cxnLst>
    <dgm:cxn modelId="{EBC39D03-BBD9-4432-8899-C9267325C04C}" type="presOf" srcId="{68E4CCB7-85B2-4028-B32D-BC8499DC3293}" destId="{400F8F51-D39E-4B59-96C4-06290016C740}" srcOrd="1" destOrd="1" presId="urn:microsoft.com/office/officeart/2005/8/layout/vList4"/>
    <dgm:cxn modelId="{5253CF14-7965-4420-BA24-108306A87652}" srcId="{1B773EA3-C07B-4F21-B16E-41828A0A2200}" destId="{73BEDB24-0DD8-4164-9D6B-17A6114CA756}" srcOrd="0" destOrd="0" parTransId="{676BAD1D-5709-4D67-BF57-1140C9A662C6}" sibTransId="{46D1FE15-DA05-47A8-A944-8262DFBD9CBF}"/>
    <dgm:cxn modelId="{57774917-B84C-45B7-A5F8-4498AC8DEF6F}" type="presOf" srcId="{27E9A0CF-ED91-442F-98A6-CB7045691684}" destId="{EA30ED9C-BA93-4199-B861-1D76CFF5F740}" srcOrd="0" destOrd="0" presId="urn:microsoft.com/office/officeart/2005/8/layout/vList4"/>
    <dgm:cxn modelId="{C4032C1A-31EE-44A5-B291-0E4437AA6AD5}" type="presOf" srcId="{48C9EE10-E191-4354-AE08-A6BA2679F7F5}" destId="{129AA217-6907-4AE4-A0E5-5ACC2CB0320E}" srcOrd="1" destOrd="1" presId="urn:microsoft.com/office/officeart/2005/8/layout/vList4"/>
    <dgm:cxn modelId="{77EEA71B-C49A-4FFE-88E8-FD50E700E29B}" type="presOf" srcId="{FA81738D-6088-475C-8EBA-592B9A9FA2D0}" destId="{3664CBA4-F013-4473-92ED-41F0B1340B8D}" srcOrd="1" destOrd="0" presId="urn:microsoft.com/office/officeart/2005/8/layout/vList4"/>
    <dgm:cxn modelId="{58780122-3C1B-4022-8CA7-F1FC872935F6}" srcId="{FA81738D-6088-475C-8EBA-592B9A9FA2D0}" destId="{71457CA6-A3DE-41BE-BF77-C3231DFC7FBD}" srcOrd="1" destOrd="0" parTransId="{C1DA6987-15AA-4132-BD5D-065225494DC3}" sibTransId="{109831CA-6E6E-4A1E-8F84-187217FA872A}"/>
    <dgm:cxn modelId="{0676092C-1FA0-49AB-9782-07F7CB7B40D0}" type="presOf" srcId="{30B6CE52-66CD-4481-BA52-E126AA9558AA}" destId="{D508210C-2F8C-4821-8DC4-99B33E04D411}" srcOrd="0" destOrd="0" presId="urn:microsoft.com/office/officeart/2005/8/layout/vList4"/>
    <dgm:cxn modelId="{4733E530-83B1-42CC-B948-E6FA07B5075B}" type="presOf" srcId="{68E4CCB7-85B2-4028-B32D-BC8499DC3293}" destId="{D508210C-2F8C-4821-8DC4-99B33E04D411}" srcOrd="0" destOrd="1" presId="urn:microsoft.com/office/officeart/2005/8/layout/vList4"/>
    <dgm:cxn modelId="{DF25B831-47DC-4C39-83D7-0709763DDAE1}" type="presOf" srcId="{292B1E2A-C5C1-4F47-A671-EE3757096AB7}" destId="{EA30ED9C-BA93-4199-B861-1D76CFF5F740}" srcOrd="0" destOrd="2" presId="urn:microsoft.com/office/officeart/2005/8/layout/vList4"/>
    <dgm:cxn modelId="{241C0538-0D77-4123-A329-19687DFE13A2}" srcId="{FA81738D-6088-475C-8EBA-592B9A9FA2D0}" destId="{3AC73900-262E-4463-96A5-10A6256172FF}" srcOrd="0" destOrd="0" parTransId="{DCE4ED34-2F7F-4729-9804-60424CC0B9AC}" sibTransId="{09B312B2-B785-4231-9B6A-19C906CB2F96}"/>
    <dgm:cxn modelId="{0C012661-E962-4479-9005-572207C267B2}" srcId="{30B6CE52-66CD-4481-BA52-E126AA9558AA}" destId="{68E4CCB7-85B2-4028-B32D-BC8499DC3293}" srcOrd="0" destOrd="0" parTransId="{1C991A9B-4258-4369-BE3E-75ED9D9331B4}" sibTransId="{C0BFECE4-B592-45A1-9FC1-BC9232C9552C}"/>
    <dgm:cxn modelId="{06654943-49EC-493E-A445-3D75C9597D73}" type="presOf" srcId="{292B1E2A-C5C1-4F47-A671-EE3757096AB7}" destId="{5D883799-A222-4B6F-899D-1533B9C43E59}" srcOrd="1" destOrd="2" presId="urn:microsoft.com/office/officeart/2005/8/layout/vList4"/>
    <dgm:cxn modelId="{487E516A-645F-49B5-B013-101FD4BD8947}" type="presOf" srcId="{1B773EA3-C07B-4F21-B16E-41828A0A2200}" destId="{0C8A5330-1514-45B4-BE3D-D0C58D5EBD56}" srcOrd="0" destOrd="0" presId="urn:microsoft.com/office/officeart/2005/8/layout/vList4"/>
    <dgm:cxn modelId="{9EBA5B50-00A9-4223-B7FB-0E953C339501}" srcId="{1B773EA3-C07B-4F21-B16E-41828A0A2200}" destId="{30B6CE52-66CD-4481-BA52-E126AA9558AA}" srcOrd="1" destOrd="0" parTransId="{4166A071-3293-4F55-A19E-62815458D1F5}" sibTransId="{134AC39C-FC86-4E45-A401-7421BC2407F8}"/>
    <dgm:cxn modelId="{1C262D52-CBE2-419D-B354-E38A6402E340}" srcId="{27E9A0CF-ED91-442F-98A6-CB7045691684}" destId="{9CDB601F-6C9F-410F-AC31-5E31CD59644D}" srcOrd="0" destOrd="0" parTransId="{2049DB85-B083-4A84-A735-73F43118A239}" sibTransId="{40F780B4-5C06-4036-93AE-C3679167520F}"/>
    <dgm:cxn modelId="{DF414C56-C717-429C-A842-DCF7A9E3AEBB}" type="presOf" srcId="{27E9A0CF-ED91-442F-98A6-CB7045691684}" destId="{5D883799-A222-4B6F-899D-1533B9C43E59}" srcOrd="1" destOrd="0" presId="urn:microsoft.com/office/officeart/2005/8/layout/vList4"/>
    <dgm:cxn modelId="{FDC2467D-4020-4948-88CF-85998AD084B8}" type="presOf" srcId="{3AC73900-262E-4463-96A5-10A6256172FF}" destId="{3664CBA4-F013-4473-92ED-41F0B1340B8D}" srcOrd="1" destOrd="1" presId="urn:microsoft.com/office/officeart/2005/8/layout/vList4"/>
    <dgm:cxn modelId="{A492137F-6D1B-4B9A-80A1-2C8398E32CC5}" srcId="{1B773EA3-C07B-4F21-B16E-41828A0A2200}" destId="{FA81738D-6088-475C-8EBA-592B9A9FA2D0}" srcOrd="3" destOrd="0" parTransId="{C562E06C-F8B8-4EE2-B6E9-BBD150FFFDF2}" sibTransId="{51946289-748D-405B-8C3F-230B309A5C81}"/>
    <dgm:cxn modelId="{6BAF358B-F3C0-4B29-96C4-84B15CBFAEE3}" type="presOf" srcId="{FA81738D-6088-475C-8EBA-592B9A9FA2D0}" destId="{AC0F1CC8-563D-4315-BC52-F21CA2A4BB1A}" srcOrd="0" destOrd="0" presId="urn:microsoft.com/office/officeart/2005/8/layout/vList4"/>
    <dgm:cxn modelId="{7AB8838D-D909-4421-AE05-E54C066F7544}" type="presOf" srcId="{71457CA6-A3DE-41BE-BF77-C3231DFC7FBD}" destId="{3664CBA4-F013-4473-92ED-41F0B1340B8D}" srcOrd="1" destOrd="2" presId="urn:microsoft.com/office/officeart/2005/8/layout/vList4"/>
    <dgm:cxn modelId="{8252279E-FA5B-4AE2-9F90-8415C7E1C7AA}" srcId="{73BEDB24-0DD8-4164-9D6B-17A6114CA756}" destId="{48C9EE10-E191-4354-AE08-A6BA2679F7F5}" srcOrd="0" destOrd="0" parTransId="{1CD56858-34BD-48D6-9A3C-6C52BE0B4DC0}" sibTransId="{92956B89-B1F0-4719-86FA-3E81638B19E5}"/>
    <dgm:cxn modelId="{D21134A5-4E5E-433F-8221-295EBD26D969}" type="presOf" srcId="{30B6CE52-66CD-4481-BA52-E126AA9558AA}" destId="{400F8F51-D39E-4B59-96C4-06290016C740}" srcOrd="1" destOrd="0" presId="urn:microsoft.com/office/officeart/2005/8/layout/vList4"/>
    <dgm:cxn modelId="{EA347DA7-6A35-489F-B333-98E3516E8CE1}" type="presOf" srcId="{3AC73900-262E-4463-96A5-10A6256172FF}" destId="{AC0F1CC8-563D-4315-BC52-F21CA2A4BB1A}" srcOrd="0" destOrd="1" presId="urn:microsoft.com/office/officeart/2005/8/layout/vList4"/>
    <dgm:cxn modelId="{8316CAB1-6B10-4CDF-B816-C6D6BCE8CC4E}" type="presOf" srcId="{71457CA6-A3DE-41BE-BF77-C3231DFC7FBD}" destId="{AC0F1CC8-563D-4315-BC52-F21CA2A4BB1A}" srcOrd="0" destOrd="2" presId="urn:microsoft.com/office/officeart/2005/8/layout/vList4"/>
    <dgm:cxn modelId="{5E3761B2-8FB1-43F5-B054-D4F9919442A1}" type="presOf" srcId="{9CDB601F-6C9F-410F-AC31-5E31CD59644D}" destId="{EA30ED9C-BA93-4199-B861-1D76CFF5F740}" srcOrd="0" destOrd="1" presId="urn:microsoft.com/office/officeart/2005/8/layout/vList4"/>
    <dgm:cxn modelId="{43194DC0-8A79-4230-B93F-82DB42D28907}" type="presOf" srcId="{48C9EE10-E191-4354-AE08-A6BA2679F7F5}" destId="{1560587E-A3AD-4DCD-A70A-72E898C5E796}" srcOrd="0" destOrd="1" presId="urn:microsoft.com/office/officeart/2005/8/layout/vList4"/>
    <dgm:cxn modelId="{08E998D1-1AC6-4329-9204-4CBC82E4D48D}" srcId="{1B773EA3-C07B-4F21-B16E-41828A0A2200}" destId="{27E9A0CF-ED91-442F-98A6-CB7045691684}" srcOrd="2" destOrd="0" parTransId="{C3818BE4-68B4-44CB-9498-F3C486DF0543}" sibTransId="{E86D0D80-650C-49A6-94C2-851DCB465990}"/>
    <dgm:cxn modelId="{F40320E9-0F38-42B7-A94C-1FEB1DC55EE6}" type="presOf" srcId="{73BEDB24-0DD8-4164-9D6B-17A6114CA756}" destId="{129AA217-6907-4AE4-A0E5-5ACC2CB0320E}" srcOrd="1" destOrd="0" presId="urn:microsoft.com/office/officeart/2005/8/layout/vList4"/>
    <dgm:cxn modelId="{B493CFEA-763F-4AA4-9800-CB871B6291BF}" type="presOf" srcId="{73BEDB24-0DD8-4164-9D6B-17A6114CA756}" destId="{1560587E-A3AD-4DCD-A70A-72E898C5E796}" srcOrd="0" destOrd="0" presId="urn:microsoft.com/office/officeart/2005/8/layout/vList4"/>
    <dgm:cxn modelId="{FD452EF2-5471-41CD-80AD-76572B002A99}" srcId="{27E9A0CF-ED91-442F-98A6-CB7045691684}" destId="{292B1E2A-C5C1-4F47-A671-EE3757096AB7}" srcOrd="1" destOrd="0" parTransId="{8E77D83E-0389-47A6-BA10-1AEF22EB1089}" sibTransId="{AA5C6819-9225-4A90-BC1E-33285C75CDBD}"/>
    <dgm:cxn modelId="{D20036F4-D0C3-4619-A3DD-67694DE2F014}" type="presOf" srcId="{9CDB601F-6C9F-410F-AC31-5E31CD59644D}" destId="{5D883799-A222-4B6F-899D-1533B9C43E59}" srcOrd="1" destOrd="1" presId="urn:microsoft.com/office/officeart/2005/8/layout/vList4"/>
    <dgm:cxn modelId="{C506B914-1091-4555-A967-0C66AA54FEE4}" type="presParOf" srcId="{0C8A5330-1514-45B4-BE3D-D0C58D5EBD56}" destId="{4A45F5F6-9A4F-4D16-A1AD-F5B9CEB9CC7F}" srcOrd="0" destOrd="0" presId="urn:microsoft.com/office/officeart/2005/8/layout/vList4"/>
    <dgm:cxn modelId="{D066BA37-5C50-4F89-B1EB-0A8E3396DF24}" type="presParOf" srcId="{4A45F5F6-9A4F-4D16-A1AD-F5B9CEB9CC7F}" destId="{1560587E-A3AD-4DCD-A70A-72E898C5E796}" srcOrd="0" destOrd="0" presId="urn:microsoft.com/office/officeart/2005/8/layout/vList4"/>
    <dgm:cxn modelId="{C57B2F4A-14BA-49DD-B951-85EA36019168}" type="presParOf" srcId="{4A45F5F6-9A4F-4D16-A1AD-F5B9CEB9CC7F}" destId="{B1543965-E280-46E4-BEB4-A0DE5E24EDCC}" srcOrd="1" destOrd="0" presId="urn:microsoft.com/office/officeart/2005/8/layout/vList4"/>
    <dgm:cxn modelId="{4EBF49E8-C1CA-4894-ABA1-5462F2D68F73}" type="presParOf" srcId="{4A45F5F6-9A4F-4D16-A1AD-F5B9CEB9CC7F}" destId="{129AA217-6907-4AE4-A0E5-5ACC2CB0320E}" srcOrd="2" destOrd="0" presId="urn:microsoft.com/office/officeart/2005/8/layout/vList4"/>
    <dgm:cxn modelId="{1F18A436-1F16-4DE3-8616-5D1044701006}" type="presParOf" srcId="{0C8A5330-1514-45B4-BE3D-D0C58D5EBD56}" destId="{B39F9BC8-412E-43B0-A321-4276385EF05C}" srcOrd="1" destOrd="0" presId="urn:microsoft.com/office/officeart/2005/8/layout/vList4"/>
    <dgm:cxn modelId="{44003D8D-34BA-4291-A310-5D76041F0538}" type="presParOf" srcId="{0C8A5330-1514-45B4-BE3D-D0C58D5EBD56}" destId="{3B7955CC-F293-48CD-B1E6-6335E78E874F}" srcOrd="2" destOrd="0" presId="urn:microsoft.com/office/officeart/2005/8/layout/vList4"/>
    <dgm:cxn modelId="{06921309-7EF7-489B-8769-9AA774533A6B}" type="presParOf" srcId="{3B7955CC-F293-48CD-B1E6-6335E78E874F}" destId="{D508210C-2F8C-4821-8DC4-99B33E04D411}" srcOrd="0" destOrd="0" presId="urn:microsoft.com/office/officeart/2005/8/layout/vList4"/>
    <dgm:cxn modelId="{8E22F03C-329E-4B1D-97EB-4700ED95BC45}" type="presParOf" srcId="{3B7955CC-F293-48CD-B1E6-6335E78E874F}" destId="{603DA3FB-EF30-4052-8269-C125DF055952}" srcOrd="1" destOrd="0" presId="urn:microsoft.com/office/officeart/2005/8/layout/vList4"/>
    <dgm:cxn modelId="{E60E1287-34D4-412B-977C-8E344A105EE4}" type="presParOf" srcId="{3B7955CC-F293-48CD-B1E6-6335E78E874F}" destId="{400F8F51-D39E-4B59-96C4-06290016C740}" srcOrd="2" destOrd="0" presId="urn:microsoft.com/office/officeart/2005/8/layout/vList4"/>
    <dgm:cxn modelId="{0718A1E6-D8DF-4C8E-8208-A3D1806E3B60}" type="presParOf" srcId="{0C8A5330-1514-45B4-BE3D-D0C58D5EBD56}" destId="{BADAF111-1207-4965-8FB8-EB6934D38DAD}" srcOrd="3" destOrd="0" presId="urn:microsoft.com/office/officeart/2005/8/layout/vList4"/>
    <dgm:cxn modelId="{F0EBECBE-9D51-4024-BCCB-D02CAB7803F3}" type="presParOf" srcId="{0C8A5330-1514-45B4-BE3D-D0C58D5EBD56}" destId="{A67997E0-36C8-4BB0-A961-CA4508558913}" srcOrd="4" destOrd="0" presId="urn:microsoft.com/office/officeart/2005/8/layout/vList4"/>
    <dgm:cxn modelId="{26DD7384-5E28-424A-BC5D-F0C92CB780AC}" type="presParOf" srcId="{A67997E0-36C8-4BB0-A961-CA4508558913}" destId="{EA30ED9C-BA93-4199-B861-1D76CFF5F740}" srcOrd="0" destOrd="0" presId="urn:microsoft.com/office/officeart/2005/8/layout/vList4"/>
    <dgm:cxn modelId="{55436DBA-359C-4C74-9C93-9FAE882F268F}" type="presParOf" srcId="{A67997E0-36C8-4BB0-A961-CA4508558913}" destId="{5C6A4212-8BAC-4BFA-84C0-E22E3CBE5A43}" srcOrd="1" destOrd="0" presId="urn:microsoft.com/office/officeart/2005/8/layout/vList4"/>
    <dgm:cxn modelId="{00A6021F-9E3E-40CD-B9F9-F9534C15251D}" type="presParOf" srcId="{A67997E0-36C8-4BB0-A961-CA4508558913}" destId="{5D883799-A222-4B6F-899D-1533B9C43E59}" srcOrd="2" destOrd="0" presId="urn:microsoft.com/office/officeart/2005/8/layout/vList4"/>
    <dgm:cxn modelId="{CC0A6383-184C-4C96-B5E3-886F713399F1}" type="presParOf" srcId="{0C8A5330-1514-45B4-BE3D-D0C58D5EBD56}" destId="{5E1CFE5D-8494-406C-83B7-0B3694BC47A3}" srcOrd="5" destOrd="0" presId="urn:microsoft.com/office/officeart/2005/8/layout/vList4"/>
    <dgm:cxn modelId="{80A348C6-706F-497A-A7BF-C0C17A38CE98}" type="presParOf" srcId="{0C8A5330-1514-45B4-BE3D-D0C58D5EBD56}" destId="{54238F1D-6AB8-4706-AD77-D59FFC44A002}" srcOrd="6" destOrd="0" presId="urn:microsoft.com/office/officeart/2005/8/layout/vList4"/>
    <dgm:cxn modelId="{4D5AFB0D-799E-4AFB-A164-7B6ABAA7EE3D}" type="presParOf" srcId="{54238F1D-6AB8-4706-AD77-D59FFC44A002}" destId="{AC0F1CC8-563D-4315-BC52-F21CA2A4BB1A}" srcOrd="0" destOrd="0" presId="urn:microsoft.com/office/officeart/2005/8/layout/vList4"/>
    <dgm:cxn modelId="{0B4DE20E-B53A-4E2C-9784-3184C8C658FE}" type="presParOf" srcId="{54238F1D-6AB8-4706-AD77-D59FFC44A002}" destId="{198B6C4D-0ED8-45B4-9B1C-E641B0EA57FC}" srcOrd="1" destOrd="0" presId="urn:microsoft.com/office/officeart/2005/8/layout/vList4"/>
    <dgm:cxn modelId="{98E75C3C-26DB-42A8-9FF2-F7495702A2B0}" type="presParOf" srcId="{54238F1D-6AB8-4706-AD77-D59FFC44A002}" destId="{3664CBA4-F013-4473-92ED-41F0B1340B8D}"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773EA3-C07B-4F21-B16E-41828A0A2200}"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30B6CE52-66CD-4481-BA52-E126AA9558AA}">
      <dgm:prSet phldrT="[Text]"/>
      <dgm:spPr>
        <a:solidFill>
          <a:schemeClr val="bg2">
            <a:lumMod val="50000"/>
          </a:schemeClr>
        </a:solidFill>
        <a:ln w="57150">
          <a:solidFill>
            <a:schemeClr val="bg1"/>
          </a:solidFill>
        </a:ln>
      </dgm:spPr>
      <dgm:t>
        <a:bodyPr/>
        <a:lstStyle/>
        <a:p>
          <a:r>
            <a:rPr lang="en-US"/>
            <a:t>Natural Language Processing</a:t>
          </a:r>
        </a:p>
      </dgm:t>
    </dgm:pt>
    <dgm:pt modelId="{4166A071-3293-4F55-A19E-62815458D1F5}" type="parTrans" cxnId="{9EBA5B50-00A9-4223-B7FB-0E953C339501}">
      <dgm:prSet/>
      <dgm:spPr/>
      <dgm:t>
        <a:bodyPr/>
        <a:lstStyle/>
        <a:p>
          <a:endParaRPr lang="en-US"/>
        </a:p>
      </dgm:t>
    </dgm:pt>
    <dgm:pt modelId="{134AC39C-FC86-4E45-A401-7421BC2407F8}" type="sibTrans" cxnId="{9EBA5B50-00A9-4223-B7FB-0E953C339501}">
      <dgm:prSet/>
      <dgm:spPr/>
      <dgm:t>
        <a:bodyPr/>
        <a:lstStyle/>
        <a:p>
          <a:endParaRPr lang="en-US"/>
        </a:p>
      </dgm:t>
    </dgm:pt>
    <dgm:pt modelId="{68E4CCB7-85B2-4028-B32D-BC8499DC3293}">
      <dgm:prSet phldrT="[Text]"/>
      <dgm:spPr>
        <a:solidFill>
          <a:schemeClr val="bg2">
            <a:lumMod val="50000"/>
          </a:schemeClr>
        </a:solidFill>
        <a:ln w="57150">
          <a:solidFill>
            <a:schemeClr val="bg1"/>
          </a:solidFill>
        </a:ln>
      </dgm:spPr>
      <dgm:t>
        <a:bodyPr/>
        <a:lstStyle/>
        <a:p>
          <a:r>
            <a:rPr lang="en-US"/>
            <a:t>Linguistics</a:t>
          </a:r>
        </a:p>
      </dgm:t>
    </dgm:pt>
    <dgm:pt modelId="{1C991A9B-4258-4369-BE3E-75ED9D9331B4}" type="parTrans" cxnId="{0C012661-E962-4479-9005-572207C267B2}">
      <dgm:prSet/>
      <dgm:spPr/>
      <dgm:t>
        <a:bodyPr/>
        <a:lstStyle/>
        <a:p>
          <a:endParaRPr lang="en-US"/>
        </a:p>
      </dgm:t>
    </dgm:pt>
    <dgm:pt modelId="{C0BFECE4-B592-45A1-9FC1-BC9232C9552C}" type="sibTrans" cxnId="{0C012661-E962-4479-9005-572207C267B2}">
      <dgm:prSet/>
      <dgm:spPr/>
      <dgm:t>
        <a:bodyPr/>
        <a:lstStyle/>
        <a:p>
          <a:endParaRPr lang="en-US"/>
        </a:p>
      </dgm:t>
    </dgm:pt>
    <dgm:pt modelId="{27E9A0CF-ED91-442F-98A6-CB7045691684}">
      <dgm:prSet phldrT="[Text]"/>
      <dgm:spPr>
        <a:solidFill>
          <a:schemeClr val="accent6">
            <a:lumMod val="75000"/>
          </a:schemeClr>
        </a:solidFill>
      </dgm:spPr>
      <dgm:t>
        <a:bodyPr/>
        <a:lstStyle/>
        <a:p>
          <a:r>
            <a:rPr lang="en-US"/>
            <a:t>Reinforcement Learning</a:t>
          </a:r>
        </a:p>
      </dgm:t>
    </dgm:pt>
    <dgm:pt modelId="{C3818BE4-68B4-44CB-9498-F3C486DF0543}" type="parTrans" cxnId="{08E998D1-1AC6-4329-9204-4CBC82E4D48D}">
      <dgm:prSet/>
      <dgm:spPr/>
      <dgm:t>
        <a:bodyPr/>
        <a:lstStyle/>
        <a:p>
          <a:endParaRPr lang="en-US"/>
        </a:p>
      </dgm:t>
    </dgm:pt>
    <dgm:pt modelId="{E86D0D80-650C-49A6-94C2-851DCB465990}" type="sibTrans" cxnId="{08E998D1-1AC6-4329-9204-4CBC82E4D48D}">
      <dgm:prSet/>
      <dgm:spPr/>
      <dgm:t>
        <a:bodyPr/>
        <a:lstStyle/>
        <a:p>
          <a:endParaRPr lang="en-US"/>
        </a:p>
      </dgm:t>
    </dgm:pt>
    <dgm:pt modelId="{9CDB601F-6C9F-410F-AC31-5E31CD59644D}">
      <dgm:prSet phldrT="[Text]"/>
      <dgm:spPr>
        <a:solidFill>
          <a:schemeClr val="accent6">
            <a:lumMod val="75000"/>
          </a:schemeClr>
        </a:solidFill>
      </dgm:spPr>
      <dgm:t>
        <a:bodyPr/>
        <a:lstStyle/>
        <a:p>
          <a:r>
            <a:rPr lang="en-US"/>
            <a:t>Game Theory</a:t>
          </a:r>
        </a:p>
      </dgm:t>
    </dgm:pt>
    <dgm:pt modelId="{2049DB85-B083-4A84-A735-73F43118A239}" type="parTrans" cxnId="{1C262D52-CBE2-419D-B354-E38A6402E340}">
      <dgm:prSet/>
      <dgm:spPr/>
      <dgm:t>
        <a:bodyPr/>
        <a:lstStyle/>
        <a:p>
          <a:endParaRPr lang="en-US"/>
        </a:p>
      </dgm:t>
    </dgm:pt>
    <dgm:pt modelId="{40F780B4-5C06-4036-93AE-C3679167520F}" type="sibTrans" cxnId="{1C262D52-CBE2-419D-B354-E38A6402E340}">
      <dgm:prSet/>
      <dgm:spPr/>
      <dgm:t>
        <a:bodyPr/>
        <a:lstStyle/>
        <a:p>
          <a:endParaRPr lang="en-US"/>
        </a:p>
      </dgm:t>
    </dgm:pt>
    <dgm:pt modelId="{292B1E2A-C5C1-4F47-A671-EE3757096AB7}">
      <dgm:prSet phldrT="[Text]"/>
      <dgm:spPr>
        <a:solidFill>
          <a:schemeClr val="accent6">
            <a:lumMod val="75000"/>
          </a:schemeClr>
        </a:solidFill>
      </dgm:spPr>
      <dgm:t>
        <a:bodyPr/>
        <a:lstStyle/>
        <a:p>
          <a:r>
            <a:rPr lang="en-US"/>
            <a:t>Psychology</a:t>
          </a:r>
        </a:p>
      </dgm:t>
    </dgm:pt>
    <dgm:pt modelId="{8E77D83E-0389-47A6-BA10-1AEF22EB1089}" type="parTrans" cxnId="{FD452EF2-5471-41CD-80AD-76572B002A99}">
      <dgm:prSet/>
      <dgm:spPr/>
      <dgm:t>
        <a:bodyPr/>
        <a:lstStyle/>
        <a:p>
          <a:endParaRPr lang="en-US"/>
        </a:p>
      </dgm:t>
    </dgm:pt>
    <dgm:pt modelId="{AA5C6819-9225-4A90-BC1E-33285C75CDBD}" type="sibTrans" cxnId="{FD452EF2-5471-41CD-80AD-76572B002A99}">
      <dgm:prSet/>
      <dgm:spPr/>
      <dgm:t>
        <a:bodyPr/>
        <a:lstStyle/>
        <a:p>
          <a:endParaRPr lang="en-US"/>
        </a:p>
      </dgm:t>
    </dgm:pt>
    <dgm:pt modelId="{FA81738D-6088-475C-8EBA-592B9A9FA2D0}">
      <dgm:prSet phldrT="[Text]"/>
      <dgm:spPr>
        <a:solidFill>
          <a:schemeClr val="accent6">
            <a:lumMod val="75000"/>
          </a:schemeClr>
        </a:solidFill>
      </dgm:spPr>
      <dgm:t>
        <a:bodyPr/>
        <a:lstStyle/>
        <a:p>
          <a:r>
            <a:rPr lang="en-US"/>
            <a:t>Anomaly Detection</a:t>
          </a:r>
        </a:p>
      </dgm:t>
    </dgm:pt>
    <dgm:pt modelId="{C562E06C-F8B8-4EE2-B6E9-BBD150FFFDF2}" type="parTrans" cxnId="{A492137F-6D1B-4B9A-80A1-2C8398E32CC5}">
      <dgm:prSet/>
      <dgm:spPr/>
      <dgm:t>
        <a:bodyPr/>
        <a:lstStyle/>
        <a:p>
          <a:endParaRPr lang="en-US"/>
        </a:p>
      </dgm:t>
    </dgm:pt>
    <dgm:pt modelId="{51946289-748D-405B-8C3F-230B309A5C81}" type="sibTrans" cxnId="{A492137F-6D1B-4B9A-80A1-2C8398E32CC5}">
      <dgm:prSet/>
      <dgm:spPr/>
      <dgm:t>
        <a:bodyPr/>
        <a:lstStyle/>
        <a:p>
          <a:endParaRPr lang="en-US"/>
        </a:p>
      </dgm:t>
    </dgm:pt>
    <dgm:pt modelId="{3AC73900-262E-4463-96A5-10A6256172FF}">
      <dgm:prSet phldrT="[Text]"/>
      <dgm:spPr>
        <a:solidFill>
          <a:schemeClr val="accent6">
            <a:lumMod val="75000"/>
          </a:schemeClr>
        </a:solidFill>
      </dgm:spPr>
      <dgm:t>
        <a:bodyPr/>
        <a:lstStyle/>
        <a:p>
          <a:r>
            <a:rPr lang="en-US"/>
            <a:t>Security</a:t>
          </a:r>
        </a:p>
      </dgm:t>
    </dgm:pt>
    <dgm:pt modelId="{DCE4ED34-2F7F-4729-9804-60424CC0B9AC}" type="parTrans" cxnId="{241C0538-0D77-4123-A329-19687DFE13A2}">
      <dgm:prSet/>
      <dgm:spPr/>
      <dgm:t>
        <a:bodyPr/>
        <a:lstStyle/>
        <a:p>
          <a:endParaRPr lang="en-US"/>
        </a:p>
      </dgm:t>
    </dgm:pt>
    <dgm:pt modelId="{09B312B2-B785-4231-9B6A-19C906CB2F96}" type="sibTrans" cxnId="{241C0538-0D77-4123-A329-19687DFE13A2}">
      <dgm:prSet/>
      <dgm:spPr/>
      <dgm:t>
        <a:bodyPr/>
        <a:lstStyle/>
        <a:p>
          <a:endParaRPr lang="en-US"/>
        </a:p>
      </dgm:t>
    </dgm:pt>
    <dgm:pt modelId="{71457CA6-A3DE-41BE-BF77-C3231DFC7FBD}">
      <dgm:prSet phldrT="[Text]"/>
      <dgm:spPr>
        <a:solidFill>
          <a:schemeClr val="accent6">
            <a:lumMod val="75000"/>
          </a:schemeClr>
        </a:solidFill>
      </dgm:spPr>
      <dgm:t>
        <a:bodyPr/>
        <a:lstStyle/>
        <a:p>
          <a:r>
            <a:rPr lang="en-US"/>
            <a:t>Medicine</a:t>
          </a:r>
        </a:p>
      </dgm:t>
    </dgm:pt>
    <dgm:pt modelId="{C1DA6987-15AA-4132-BD5D-065225494DC3}" type="parTrans" cxnId="{58780122-3C1B-4022-8CA7-F1FC872935F6}">
      <dgm:prSet/>
      <dgm:spPr/>
      <dgm:t>
        <a:bodyPr/>
        <a:lstStyle/>
        <a:p>
          <a:endParaRPr lang="en-US"/>
        </a:p>
      </dgm:t>
    </dgm:pt>
    <dgm:pt modelId="{109831CA-6E6E-4A1E-8F84-187217FA872A}" type="sibTrans" cxnId="{58780122-3C1B-4022-8CA7-F1FC872935F6}">
      <dgm:prSet/>
      <dgm:spPr/>
      <dgm:t>
        <a:bodyPr/>
        <a:lstStyle/>
        <a:p>
          <a:endParaRPr lang="en-US"/>
        </a:p>
      </dgm:t>
    </dgm:pt>
    <dgm:pt modelId="{73BEDB24-0DD8-4164-9D6B-17A6114CA756}">
      <dgm:prSet phldrT="[Text]"/>
      <dgm:spPr>
        <a:solidFill>
          <a:schemeClr val="accent6">
            <a:lumMod val="75000"/>
          </a:schemeClr>
        </a:solidFill>
      </dgm:spPr>
      <dgm:t>
        <a:bodyPr/>
        <a:lstStyle/>
        <a:p>
          <a:r>
            <a:rPr lang="en-US"/>
            <a:t>Computer Vision</a:t>
          </a:r>
        </a:p>
      </dgm:t>
    </dgm:pt>
    <dgm:pt modelId="{676BAD1D-5709-4D67-BF57-1140C9A662C6}" type="parTrans" cxnId="{5253CF14-7965-4420-BA24-108306A87652}">
      <dgm:prSet/>
      <dgm:spPr/>
      <dgm:t>
        <a:bodyPr/>
        <a:lstStyle/>
        <a:p>
          <a:endParaRPr lang="en-US"/>
        </a:p>
      </dgm:t>
    </dgm:pt>
    <dgm:pt modelId="{46D1FE15-DA05-47A8-A944-8262DFBD9CBF}" type="sibTrans" cxnId="{5253CF14-7965-4420-BA24-108306A87652}">
      <dgm:prSet/>
      <dgm:spPr/>
      <dgm:t>
        <a:bodyPr/>
        <a:lstStyle/>
        <a:p>
          <a:endParaRPr lang="en-US"/>
        </a:p>
      </dgm:t>
    </dgm:pt>
    <dgm:pt modelId="{48C9EE10-E191-4354-AE08-A6BA2679F7F5}">
      <dgm:prSet phldrT="[Text]"/>
      <dgm:spPr>
        <a:solidFill>
          <a:schemeClr val="accent6">
            <a:lumMod val="75000"/>
          </a:schemeClr>
        </a:solidFill>
      </dgm:spPr>
      <dgm:t>
        <a:bodyPr/>
        <a:lstStyle/>
        <a:p>
          <a:r>
            <a:rPr lang="en-US"/>
            <a:t>Optometry</a:t>
          </a:r>
        </a:p>
      </dgm:t>
    </dgm:pt>
    <dgm:pt modelId="{1CD56858-34BD-48D6-9A3C-6C52BE0B4DC0}" type="parTrans" cxnId="{8252279E-FA5B-4AE2-9F90-8415C7E1C7AA}">
      <dgm:prSet/>
      <dgm:spPr/>
      <dgm:t>
        <a:bodyPr/>
        <a:lstStyle/>
        <a:p>
          <a:endParaRPr lang="en-US"/>
        </a:p>
      </dgm:t>
    </dgm:pt>
    <dgm:pt modelId="{92956B89-B1F0-4719-86FA-3E81638B19E5}" type="sibTrans" cxnId="{8252279E-FA5B-4AE2-9F90-8415C7E1C7AA}">
      <dgm:prSet/>
      <dgm:spPr/>
      <dgm:t>
        <a:bodyPr/>
        <a:lstStyle/>
        <a:p>
          <a:endParaRPr lang="en-US"/>
        </a:p>
      </dgm:t>
    </dgm:pt>
    <dgm:pt modelId="{0C8A5330-1514-45B4-BE3D-D0C58D5EBD56}" type="pres">
      <dgm:prSet presAssocID="{1B773EA3-C07B-4F21-B16E-41828A0A2200}" presName="linear" presStyleCnt="0">
        <dgm:presLayoutVars>
          <dgm:dir/>
          <dgm:resizeHandles val="exact"/>
        </dgm:presLayoutVars>
      </dgm:prSet>
      <dgm:spPr/>
    </dgm:pt>
    <dgm:pt modelId="{4A45F5F6-9A4F-4D16-A1AD-F5B9CEB9CC7F}" type="pres">
      <dgm:prSet presAssocID="{73BEDB24-0DD8-4164-9D6B-17A6114CA756}" presName="comp" presStyleCnt="0"/>
      <dgm:spPr/>
    </dgm:pt>
    <dgm:pt modelId="{1560587E-A3AD-4DCD-A70A-72E898C5E796}" type="pres">
      <dgm:prSet presAssocID="{73BEDB24-0DD8-4164-9D6B-17A6114CA756}" presName="box" presStyleLbl="node1" presStyleIdx="0" presStyleCnt="4"/>
      <dgm:spPr/>
    </dgm:pt>
    <dgm:pt modelId="{B1543965-E280-46E4-BEB4-A0DE5E24EDCC}" type="pres">
      <dgm:prSet presAssocID="{73BEDB24-0DD8-4164-9D6B-17A6114CA756}" presName="img"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73000" b="-73000"/>
          </a:stretch>
        </a:blipFill>
      </dgm:spPr>
      <dgm:extLst>
        <a:ext uri="{E40237B7-FDA0-4F09-8148-C483321AD2D9}">
          <dgm14:cNvPr xmlns:dgm14="http://schemas.microsoft.com/office/drawing/2010/diagram" id="0" name="" descr="Eye"/>
        </a:ext>
      </dgm:extLst>
    </dgm:pt>
    <dgm:pt modelId="{129AA217-6907-4AE4-A0E5-5ACC2CB0320E}" type="pres">
      <dgm:prSet presAssocID="{73BEDB24-0DD8-4164-9D6B-17A6114CA756}" presName="text" presStyleLbl="node1" presStyleIdx="0" presStyleCnt="4">
        <dgm:presLayoutVars>
          <dgm:bulletEnabled val="1"/>
        </dgm:presLayoutVars>
      </dgm:prSet>
      <dgm:spPr/>
    </dgm:pt>
    <dgm:pt modelId="{B39F9BC8-412E-43B0-A321-4276385EF05C}" type="pres">
      <dgm:prSet presAssocID="{46D1FE15-DA05-47A8-A944-8262DFBD9CBF}" presName="spacer" presStyleCnt="0"/>
      <dgm:spPr/>
    </dgm:pt>
    <dgm:pt modelId="{3B7955CC-F293-48CD-B1E6-6335E78E874F}" type="pres">
      <dgm:prSet presAssocID="{30B6CE52-66CD-4481-BA52-E126AA9558AA}" presName="comp" presStyleCnt="0"/>
      <dgm:spPr/>
    </dgm:pt>
    <dgm:pt modelId="{D508210C-2F8C-4821-8DC4-99B33E04D411}" type="pres">
      <dgm:prSet presAssocID="{30B6CE52-66CD-4481-BA52-E126AA9558AA}" presName="box" presStyleLbl="node1" presStyleIdx="1" presStyleCnt="4"/>
      <dgm:spPr/>
    </dgm:pt>
    <dgm:pt modelId="{603DA3FB-EF30-4052-8269-C125DF055952}" type="pres">
      <dgm:prSet presAssocID="{30B6CE52-66CD-4481-BA52-E126AA9558AA}" presName="img" presStyleLbl="fgImgPlac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73000" b="-73000"/>
          </a:stretch>
        </a:blipFill>
      </dgm:spPr>
      <dgm:extLst>
        <a:ext uri="{E40237B7-FDA0-4F09-8148-C483321AD2D9}">
          <dgm14:cNvPr xmlns:dgm14="http://schemas.microsoft.com/office/drawing/2010/diagram" id="0" name="" descr="Document"/>
        </a:ext>
      </dgm:extLst>
    </dgm:pt>
    <dgm:pt modelId="{400F8F51-D39E-4B59-96C4-06290016C740}" type="pres">
      <dgm:prSet presAssocID="{30B6CE52-66CD-4481-BA52-E126AA9558AA}" presName="text" presStyleLbl="node1" presStyleIdx="1" presStyleCnt="4">
        <dgm:presLayoutVars>
          <dgm:bulletEnabled val="1"/>
        </dgm:presLayoutVars>
      </dgm:prSet>
      <dgm:spPr/>
    </dgm:pt>
    <dgm:pt modelId="{BADAF111-1207-4965-8FB8-EB6934D38DAD}" type="pres">
      <dgm:prSet presAssocID="{134AC39C-FC86-4E45-A401-7421BC2407F8}" presName="spacer" presStyleCnt="0"/>
      <dgm:spPr/>
    </dgm:pt>
    <dgm:pt modelId="{A67997E0-36C8-4BB0-A961-CA4508558913}" type="pres">
      <dgm:prSet presAssocID="{27E9A0CF-ED91-442F-98A6-CB7045691684}" presName="comp" presStyleCnt="0"/>
      <dgm:spPr/>
    </dgm:pt>
    <dgm:pt modelId="{EA30ED9C-BA93-4199-B861-1D76CFF5F740}" type="pres">
      <dgm:prSet presAssocID="{27E9A0CF-ED91-442F-98A6-CB7045691684}" presName="box" presStyleLbl="node1" presStyleIdx="2" presStyleCnt="4"/>
      <dgm:spPr/>
    </dgm:pt>
    <dgm:pt modelId="{5C6A4212-8BAC-4BFA-84C0-E22E3CBE5A43}" type="pres">
      <dgm:prSet presAssocID="{27E9A0CF-ED91-442F-98A6-CB7045691684}" presName="img" presStyleLbl="fgImgPlac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73000" b="-73000"/>
          </a:stretch>
        </a:blipFill>
      </dgm:spPr>
      <dgm:extLst>
        <a:ext uri="{E40237B7-FDA0-4F09-8148-C483321AD2D9}">
          <dgm14:cNvPr xmlns:dgm14="http://schemas.microsoft.com/office/drawing/2010/diagram" id="0" name="" descr="Game controller"/>
        </a:ext>
      </dgm:extLst>
    </dgm:pt>
    <dgm:pt modelId="{5D883799-A222-4B6F-899D-1533B9C43E59}" type="pres">
      <dgm:prSet presAssocID="{27E9A0CF-ED91-442F-98A6-CB7045691684}" presName="text" presStyleLbl="node1" presStyleIdx="2" presStyleCnt="4">
        <dgm:presLayoutVars>
          <dgm:bulletEnabled val="1"/>
        </dgm:presLayoutVars>
      </dgm:prSet>
      <dgm:spPr/>
    </dgm:pt>
    <dgm:pt modelId="{5E1CFE5D-8494-406C-83B7-0B3694BC47A3}" type="pres">
      <dgm:prSet presAssocID="{E86D0D80-650C-49A6-94C2-851DCB465990}" presName="spacer" presStyleCnt="0"/>
      <dgm:spPr/>
    </dgm:pt>
    <dgm:pt modelId="{54238F1D-6AB8-4706-AD77-D59FFC44A002}" type="pres">
      <dgm:prSet presAssocID="{FA81738D-6088-475C-8EBA-592B9A9FA2D0}" presName="comp" presStyleCnt="0"/>
      <dgm:spPr/>
    </dgm:pt>
    <dgm:pt modelId="{AC0F1CC8-563D-4315-BC52-F21CA2A4BB1A}" type="pres">
      <dgm:prSet presAssocID="{FA81738D-6088-475C-8EBA-592B9A9FA2D0}" presName="box" presStyleLbl="node1" presStyleIdx="3" presStyleCnt="4"/>
      <dgm:spPr/>
    </dgm:pt>
    <dgm:pt modelId="{198B6C4D-0ED8-45B4-9B1C-E641B0EA57FC}" type="pres">
      <dgm:prSet presAssocID="{FA81738D-6088-475C-8EBA-592B9A9FA2D0}" presName="img" presStyleLbl="fgImgPlac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73000" b="-73000"/>
          </a:stretch>
        </a:blipFill>
      </dgm:spPr>
      <dgm:extLst>
        <a:ext uri="{E40237B7-FDA0-4F09-8148-C483321AD2D9}">
          <dgm14:cNvPr xmlns:dgm14="http://schemas.microsoft.com/office/drawing/2010/diagram" id="0" name="" descr="Shield Tick"/>
        </a:ext>
      </dgm:extLst>
    </dgm:pt>
    <dgm:pt modelId="{3664CBA4-F013-4473-92ED-41F0B1340B8D}" type="pres">
      <dgm:prSet presAssocID="{FA81738D-6088-475C-8EBA-592B9A9FA2D0}" presName="text" presStyleLbl="node1" presStyleIdx="3" presStyleCnt="4">
        <dgm:presLayoutVars>
          <dgm:bulletEnabled val="1"/>
        </dgm:presLayoutVars>
      </dgm:prSet>
      <dgm:spPr/>
    </dgm:pt>
  </dgm:ptLst>
  <dgm:cxnLst>
    <dgm:cxn modelId="{EBC39D03-BBD9-4432-8899-C9267325C04C}" type="presOf" srcId="{68E4CCB7-85B2-4028-B32D-BC8499DC3293}" destId="{400F8F51-D39E-4B59-96C4-06290016C740}" srcOrd="1" destOrd="1" presId="urn:microsoft.com/office/officeart/2005/8/layout/vList4"/>
    <dgm:cxn modelId="{5253CF14-7965-4420-BA24-108306A87652}" srcId="{1B773EA3-C07B-4F21-B16E-41828A0A2200}" destId="{73BEDB24-0DD8-4164-9D6B-17A6114CA756}" srcOrd="0" destOrd="0" parTransId="{676BAD1D-5709-4D67-BF57-1140C9A662C6}" sibTransId="{46D1FE15-DA05-47A8-A944-8262DFBD9CBF}"/>
    <dgm:cxn modelId="{57774917-B84C-45B7-A5F8-4498AC8DEF6F}" type="presOf" srcId="{27E9A0CF-ED91-442F-98A6-CB7045691684}" destId="{EA30ED9C-BA93-4199-B861-1D76CFF5F740}" srcOrd="0" destOrd="0" presId="urn:microsoft.com/office/officeart/2005/8/layout/vList4"/>
    <dgm:cxn modelId="{C4032C1A-31EE-44A5-B291-0E4437AA6AD5}" type="presOf" srcId="{48C9EE10-E191-4354-AE08-A6BA2679F7F5}" destId="{129AA217-6907-4AE4-A0E5-5ACC2CB0320E}" srcOrd="1" destOrd="1" presId="urn:microsoft.com/office/officeart/2005/8/layout/vList4"/>
    <dgm:cxn modelId="{77EEA71B-C49A-4FFE-88E8-FD50E700E29B}" type="presOf" srcId="{FA81738D-6088-475C-8EBA-592B9A9FA2D0}" destId="{3664CBA4-F013-4473-92ED-41F0B1340B8D}" srcOrd="1" destOrd="0" presId="urn:microsoft.com/office/officeart/2005/8/layout/vList4"/>
    <dgm:cxn modelId="{58780122-3C1B-4022-8CA7-F1FC872935F6}" srcId="{FA81738D-6088-475C-8EBA-592B9A9FA2D0}" destId="{71457CA6-A3DE-41BE-BF77-C3231DFC7FBD}" srcOrd="1" destOrd="0" parTransId="{C1DA6987-15AA-4132-BD5D-065225494DC3}" sibTransId="{109831CA-6E6E-4A1E-8F84-187217FA872A}"/>
    <dgm:cxn modelId="{0676092C-1FA0-49AB-9782-07F7CB7B40D0}" type="presOf" srcId="{30B6CE52-66CD-4481-BA52-E126AA9558AA}" destId="{D508210C-2F8C-4821-8DC4-99B33E04D411}" srcOrd="0" destOrd="0" presId="urn:microsoft.com/office/officeart/2005/8/layout/vList4"/>
    <dgm:cxn modelId="{4733E530-83B1-42CC-B948-E6FA07B5075B}" type="presOf" srcId="{68E4CCB7-85B2-4028-B32D-BC8499DC3293}" destId="{D508210C-2F8C-4821-8DC4-99B33E04D411}" srcOrd="0" destOrd="1" presId="urn:microsoft.com/office/officeart/2005/8/layout/vList4"/>
    <dgm:cxn modelId="{DF25B831-47DC-4C39-83D7-0709763DDAE1}" type="presOf" srcId="{292B1E2A-C5C1-4F47-A671-EE3757096AB7}" destId="{EA30ED9C-BA93-4199-B861-1D76CFF5F740}" srcOrd="0" destOrd="2" presId="urn:microsoft.com/office/officeart/2005/8/layout/vList4"/>
    <dgm:cxn modelId="{241C0538-0D77-4123-A329-19687DFE13A2}" srcId="{FA81738D-6088-475C-8EBA-592B9A9FA2D0}" destId="{3AC73900-262E-4463-96A5-10A6256172FF}" srcOrd="0" destOrd="0" parTransId="{DCE4ED34-2F7F-4729-9804-60424CC0B9AC}" sibTransId="{09B312B2-B785-4231-9B6A-19C906CB2F96}"/>
    <dgm:cxn modelId="{0C012661-E962-4479-9005-572207C267B2}" srcId="{30B6CE52-66CD-4481-BA52-E126AA9558AA}" destId="{68E4CCB7-85B2-4028-B32D-BC8499DC3293}" srcOrd="0" destOrd="0" parTransId="{1C991A9B-4258-4369-BE3E-75ED9D9331B4}" sibTransId="{C0BFECE4-B592-45A1-9FC1-BC9232C9552C}"/>
    <dgm:cxn modelId="{06654943-49EC-493E-A445-3D75C9597D73}" type="presOf" srcId="{292B1E2A-C5C1-4F47-A671-EE3757096AB7}" destId="{5D883799-A222-4B6F-899D-1533B9C43E59}" srcOrd="1" destOrd="2" presId="urn:microsoft.com/office/officeart/2005/8/layout/vList4"/>
    <dgm:cxn modelId="{487E516A-645F-49B5-B013-101FD4BD8947}" type="presOf" srcId="{1B773EA3-C07B-4F21-B16E-41828A0A2200}" destId="{0C8A5330-1514-45B4-BE3D-D0C58D5EBD56}" srcOrd="0" destOrd="0" presId="urn:microsoft.com/office/officeart/2005/8/layout/vList4"/>
    <dgm:cxn modelId="{9EBA5B50-00A9-4223-B7FB-0E953C339501}" srcId="{1B773EA3-C07B-4F21-B16E-41828A0A2200}" destId="{30B6CE52-66CD-4481-BA52-E126AA9558AA}" srcOrd="1" destOrd="0" parTransId="{4166A071-3293-4F55-A19E-62815458D1F5}" sibTransId="{134AC39C-FC86-4E45-A401-7421BC2407F8}"/>
    <dgm:cxn modelId="{1C262D52-CBE2-419D-B354-E38A6402E340}" srcId="{27E9A0CF-ED91-442F-98A6-CB7045691684}" destId="{9CDB601F-6C9F-410F-AC31-5E31CD59644D}" srcOrd="0" destOrd="0" parTransId="{2049DB85-B083-4A84-A735-73F43118A239}" sibTransId="{40F780B4-5C06-4036-93AE-C3679167520F}"/>
    <dgm:cxn modelId="{DF414C56-C717-429C-A842-DCF7A9E3AEBB}" type="presOf" srcId="{27E9A0CF-ED91-442F-98A6-CB7045691684}" destId="{5D883799-A222-4B6F-899D-1533B9C43E59}" srcOrd="1" destOrd="0" presId="urn:microsoft.com/office/officeart/2005/8/layout/vList4"/>
    <dgm:cxn modelId="{FDC2467D-4020-4948-88CF-85998AD084B8}" type="presOf" srcId="{3AC73900-262E-4463-96A5-10A6256172FF}" destId="{3664CBA4-F013-4473-92ED-41F0B1340B8D}" srcOrd="1" destOrd="1" presId="urn:microsoft.com/office/officeart/2005/8/layout/vList4"/>
    <dgm:cxn modelId="{A492137F-6D1B-4B9A-80A1-2C8398E32CC5}" srcId="{1B773EA3-C07B-4F21-B16E-41828A0A2200}" destId="{FA81738D-6088-475C-8EBA-592B9A9FA2D0}" srcOrd="3" destOrd="0" parTransId="{C562E06C-F8B8-4EE2-B6E9-BBD150FFFDF2}" sibTransId="{51946289-748D-405B-8C3F-230B309A5C81}"/>
    <dgm:cxn modelId="{6BAF358B-F3C0-4B29-96C4-84B15CBFAEE3}" type="presOf" srcId="{FA81738D-6088-475C-8EBA-592B9A9FA2D0}" destId="{AC0F1CC8-563D-4315-BC52-F21CA2A4BB1A}" srcOrd="0" destOrd="0" presId="urn:microsoft.com/office/officeart/2005/8/layout/vList4"/>
    <dgm:cxn modelId="{7AB8838D-D909-4421-AE05-E54C066F7544}" type="presOf" srcId="{71457CA6-A3DE-41BE-BF77-C3231DFC7FBD}" destId="{3664CBA4-F013-4473-92ED-41F0B1340B8D}" srcOrd="1" destOrd="2" presId="urn:microsoft.com/office/officeart/2005/8/layout/vList4"/>
    <dgm:cxn modelId="{8252279E-FA5B-4AE2-9F90-8415C7E1C7AA}" srcId="{73BEDB24-0DD8-4164-9D6B-17A6114CA756}" destId="{48C9EE10-E191-4354-AE08-A6BA2679F7F5}" srcOrd="0" destOrd="0" parTransId="{1CD56858-34BD-48D6-9A3C-6C52BE0B4DC0}" sibTransId="{92956B89-B1F0-4719-86FA-3E81638B19E5}"/>
    <dgm:cxn modelId="{D21134A5-4E5E-433F-8221-295EBD26D969}" type="presOf" srcId="{30B6CE52-66CD-4481-BA52-E126AA9558AA}" destId="{400F8F51-D39E-4B59-96C4-06290016C740}" srcOrd="1" destOrd="0" presId="urn:microsoft.com/office/officeart/2005/8/layout/vList4"/>
    <dgm:cxn modelId="{EA347DA7-6A35-489F-B333-98E3516E8CE1}" type="presOf" srcId="{3AC73900-262E-4463-96A5-10A6256172FF}" destId="{AC0F1CC8-563D-4315-BC52-F21CA2A4BB1A}" srcOrd="0" destOrd="1" presId="urn:microsoft.com/office/officeart/2005/8/layout/vList4"/>
    <dgm:cxn modelId="{8316CAB1-6B10-4CDF-B816-C6D6BCE8CC4E}" type="presOf" srcId="{71457CA6-A3DE-41BE-BF77-C3231DFC7FBD}" destId="{AC0F1CC8-563D-4315-BC52-F21CA2A4BB1A}" srcOrd="0" destOrd="2" presId="urn:microsoft.com/office/officeart/2005/8/layout/vList4"/>
    <dgm:cxn modelId="{5E3761B2-8FB1-43F5-B054-D4F9919442A1}" type="presOf" srcId="{9CDB601F-6C9F-410F-AC31-5E31CD59644D}" destId="{EA30ED9C-BA93-4199-B861-1D76CFF5F740}" srcOrd="0" destOrd="1" presId="urn:microsoft.com/office/officeart/2005/8/layout/vList4"/>
    <dgm:cxn modelId="{43194DC0-8A79-4230-B93F-82DB42D28907}" type="presOf" srcId="{48C9EE10-E191-4354-AE08-A6BA2679F7F5}" destId="{1560587E-A3AD-4DCD-A70A-72E898C5E796}" srcOrd="0" destOrd="1" presId="urn:microsoft.com/office/officeart/2005/8/layout/vList4"/>
    <dgm:cxn modelId="{08E998D1-1AC6-4329-9204-4CBC82E4D48D}" srcId="{1B773EA3-C07B-4F21-B16E-41828A0A2200}" destId="{27E9A0CF-ED91-442F-98A6-CB7045691684}" srcOrd="2" destOrd="0" parTransId="{C3818BE4-68B4-44CB-9498-F3C486DF0543}" sibTransId="{E86D0D80-650C-49A6-94C2-851DCB465990}"/>
    <dgm:cxn modelId="{F40320E9-0F38-42B7-A94C-1FEB1DC55EE6}" type="presOf" srcId="{73BEDB24-0DD8-4164-9D6B-17A6114CA756}" destId="{129AA217-6907-4AE4-A0E5-5ACC2CB0320E}" srcOrd="1" destOrd="0" presId="urn:microsoft.com/office/officeart/2005/8/layout/vList4"/>
    <dgm:cxn modelId="{B493CFEA-763F-4AA4-9800-CB871B6291BF}" type="presOf" srcId="{73BEDB24-0DD8-4164-9D6B-17A6114CA756}" destId="{1560587E-A3AD-4DCD-A70A-72E898C5E796}" srcOrd="0" destOrd="0" presId="urn:microsoft.com/office/officeart/2005/8/layout/vList4"/>
    <dgm:cxn modelId="{FD452EF2-5471-41CD-80AD-76572B002A99}" srcId="{27E9A0CF-ED91-442F-98A6-CB7045691684}" destId="{292B1E2A-C5C1-4F47-A671-EE3757096AB7}" srcOrd="1" destOrd="0" parTransId="{8E77D83E-0389-47A6-BA10-1AEF22EB1089}" sibTransId="{AA5C6819-9225-4A90-BC1E-33285C75CDBD}"/>
    <dgm:cxn modelId="{D20036F4-D0C3-4619-A3DD-67694DE2F014}" type="presOf" srcId="{9CDB601F-6C9F-410F-AC31-5E31CD59644D}" destId="{5D883799-A222-4B6F-899D-1533B9C43E59}" srcOrd="1" destOrd="1" presId="urn:microsoft.com/office/officeart/2005/8/layout/vList4"/>
    <dgm:cxn modelId="{C506B914-1091-4555-A967-0C66AA54FEE4}" type="presParOf" srcId="{0C8A5330-1514-45B4-BE3D-D0C58D5EBD56}" destId="{4A45F5F6-9A4F-4D16-A1AD-F5B9CEB9CC7F}" srcOrd="0" destOrd="0" presId="urn:microsoft.com/office/officeart/2005/8/layout/vList4"/>
    <dgm:cxn modelId="{D066BA37-5C50-4F89-B1EB-0A8E3396DF24}" type="presParOf" srcId="{4A45F5F6-9A4F-4D16-A1AD-F5B9CEB9CC7F}" destId="{1560587E-A3AD-4DCD-A70A-72E898C5E796}" srcOrd="0" destOrd="0" presId="urn:microsoft.com/office/officeart/2005/8/layout/vList4"/>
    <dgm:cxn modelId="{C57B2F4A-14BA-49DD-B951-85EA36019168}" type="presParOf" srcId="{4A45F5F6-9A4F-4D16-A1AD-F5B9CEB9CC7F}" destId="{B1543965-E280-46E4-BEB4-A0DE5E24EDCC}" srcOrd="1" destOrd="0" presId="urn:microsoft.com/office/officeart/2005/8/layout/vList4"/>
    <dgm:cxn modelId="{4EBF49E8-C1CA-4894-ABA1-5462F2D68F73}" type="presParOf" srcId="{4A45F5F6-9A4F-4D16-A1AD-F5B9CEB9CC7F}" destId="{129AA217-6907-4AE4-A0E5-5ACC2CB0320E}" srcOrd="2" destOrd="0" presId="urn:microsoft.com/office/officeart/2005/8/layout/vList4"/>
    <dgm:cxn modelId="{1F18A436-1F16-4DE3-8616-5D1044701006}" type="presParOf" srcId="{0C8A5330-1514-45B4-BE3D-D0C58D5EBD56}" destId="{B39F9BC8-412E-43B0-A321-4276385EF05C}" srcOrd="1" destOrd="0" presId="urn:microsoft.com/office/officeart/2005/8/layout/vList4"/>
    <dgm:cxn modelId="{44003D8D-34BA-4291-A310-5D76041F0538}" type="presParOf" srcId="{0C8A5330-1514-45B4-BE3D-D0C58D5EBD56}" destId="{3B7955CC-F293-48CD-B1E6-6335E78E874F}" srcOrd="2" destOrd="0" presId="urn:microsoft.com/office/officeart/2005/8/layout/vList4"/>
    <dgm:cxn modelId="{06921309-7EF7-489B-8769-9AA774533A6B}" type="presParOf" srcId="{3B7955CC-F293-48CD-B1E6-6335E78E874F}" destId="{D508210C-2F8C-4821-8DC4-99B33E04D411}" srcOrd="0" destOrd="0" presId="urn:microsoft.com/office/officeart/2005/8/layout/vList4"/>
    <dgm:cxn modelId="{8E22F03C-329E-4B1D-97EB-4700ED95BC45}" type="presParOf" srcId="{3B7955CC-F293-48CD-B1E6-6335E78E874F}" destId="{603DA3FB-EF30-4052-8269-C125DF055952}" srcOrd="1" destOrd="0" presId="urn:microsoft.com/office/officeart/2005/8/layout/vList4"/>
    <dgm:cxn modelId="{E60E1287-34D4-412B-977C-8E344A105EE4}" type="presParOf" srcId="{3B7955CC-F293-48CD-B1E6-6335E78E874F}" destId="{400F8F51-D39E-4B59-96C4-06290016C740}" srcOrd="2" destOrd="0" presId="urn:microsoft.com/office/officeart/2005/8/layout/vList4"/>
    <dgm:cxn modelId="{0718A1E6-D8DF-4C8E-8208-A3D1806E3B60}" type="presParOf" srcId="{0C8A5330-1514-45B4-BE3D-D0C58D5EBD56}" destId="{BADAF111-1207-4965-8FB8-EB6934D38DAD}" srcOrd="3" destOrd="0" presId="urn:microsoft.com/office/officeart/2005/8/layout/vList4"/>
    <dgm:cxn modelId="{F0EBECBE-9D51-4024-BCCB-D02CAB7803F3}" type="presParOf" srcId="{0C8A5330-1514-45B4-BE3D-D0C58D5EBD56}" destId="{A67997E0-36C8-4BB0-A961-CA4508558913}" srcOrd="4" destOrd="0" presId="urn:microsoft.com/office/officeart/2005/8/layout/vList4"/>
    <dgm:cxn modelId="{26DD7384-5E28-424A-BC5D-F0C92CB780AC}" type="presParOf" srcId="{A67997E0-36C8-4BB0-A961-CA4508558913}" destId="{EA30ED9C-BA93-4199-B861-1D76CFF5F740}" srcOrd="0" destOrd="0" presId="urn:microsoft.com/office/officeart/2005/8/layout/vList4"/>
    <dgm:cxn modelId="{55436DBA-359C-4C74-9C93-9FAE882F268F}" type="presParOf" srcId="{A67997E0-36C8-4BB0-A961-CA4508558913}" destId="{5C6A4212-8BAC-4BFA-84C0-E22E3CBE5A43}" srcOrd="1" destOrd="0" presId="urn:microsoft.com/office/officeart/2005/8/layout/vList4"/>
    <dgm:cxn modelId="{00A6021F-9E3E-40CD-B9F9-F9534C15251D}" type="presParOf" srcId="{A67997E0-36C8-4BB0-A961-CA4508558913}" destId="{5D883799-A222-4B6F-899D-1533B9C43E59}" srcOrd="2" destOrd="0" presId="urn:microsoft.com/office/officeart/2005/8/layout/vList4"/>
    <dgm:cxn modelId="{CC0A6383-184C-4C96-B5E3-886F713399F1}" type="presParOf" srcId="{0C8A5330-1514-45B4-BE3D-D0C58D5EBD56}" destId="{5E1CFE5D-8494-406C-83B7-0B3694BC47A3}" srcOrd="5" destOrd="0" presId="urn:microsoft.com/office/officeart/2005/8/layout/vList4"/>
    <dgm:cxn modelId="{80A348C6-706F-497A-A7BF-C0C17A38CE98}" type="presParOf" srcId="{0C8A5330-1514-45B4-BE3D-D0C58D5EBD56}" destId="{54238F1D-6AB8-4706-AD77-D59FFC44A002}" srcOrd="6" destOrd="0" presId="urn:microsoft.com/office/officeart/2005/8/layout/vList4"/>
    <dgm:cxn modelId="{4D5AFB0D-799E-4AFB-A164-7B6ABAA7EE3D}" type="presParOf" srcId="{54238F1D-6AB8-4706-AD77-D59FFC44A002}" destId="{AC0F1CC8-563D-4315-BC52-F21CA2A4BB1A}" srcOrd="0" destOrd="0" presId="urn:microsoft.com/office/officeart/2005/8/layout/vList4"/>
    <dgm:cxn modelId="{0B4DE20E-B53A-4E2C-9784-3184C8C658FE}" type="presParOf" srcId="{54238F1D-6AB8-4706-AD77-D59FFC44A002}" destId="{198B6C4D-0ED8-45B4-9B1C-E641B0EA57FC}" srcOrd="1" destOrd="0" presId="urn:microsoft.com/office/officeart/2005/8/layout/vList4"/>
    <dgm:cxn modelId="{98E75C3C-26DB-42A8-9FF2-F7495702A2B0}" type="presParOf" srcId="{54238F1D-6AB8-4706-AD77-D59FFC44A002}" destId="{3664CBA4-F013-4473-92ED-41F0B1340B8D}"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DF8926E-B13D-4AE4-AA59-2D5C3EA238F6}" type="doc">
      <dgm:prSet loTypeId="urn:microsoft.com/office/officeart/2011/layout/TabList" loCatId="list" qsTypeId="urn:microsoft.com/office/officeart/2005/8/quickstyle/simple4" qsCatId="simple" csTypeId="urn:microsoft.com/office/officeart/2005/8/colors/accent1_2" csCatId="accent1" phldr="1"/>
      <dgm:spPr/>
      <dgm:t>
        <a:bodyPr/>
        <a:lstStyle/>
        <a:p>
          <a:endParaRPr lang="en-US"/>
        </a:p>
      </dgm:t>
    </dgm:pt>
    <dgm:pt modelId="{6EC5693F-0228-4AFE-818E-A989421A23E7}">
      <dgm:prSet phldrT="[Text]"/>
      <dgm:spPr/>
      <dgm:t>
        <a:bodyPr/>
        <a:lstStyle/>
        <a:p>
          <a:r>
            <a:rPr lang="en-US"/>
            <a:t>Step 1</a:t>
          </a:r>
        </a:p>
      </dgm:t>
    </dgm:pt>
    <dgm:pt modelId="{A4893F6C-AB07-49F9-B776-A50339D45479}" type="parTrans" cxnId="{0F7355E6-6C68-4519-9EFA-D405E77386A3}">
      <dgm:prSet/>
      <dgm:spPr/>
      <dgm:t>
        <a:bodyPr/>
        <a:lstStyle/>
        <a:p>
          <a:endParaRPr lang="en-US"/>
        </a:p>
      </dgm:t>
    </dgm:pt>
    <dgm:pt modelId="{20B0CD45-B3B7-4B5C-8B60-4547309A5BB8}" type="sibTrans" cxnId="{0F7355E6-6C68-4519-9EFA-D405E77386A3}">
      <dgm:prSet/>
      <dgm:spPr/>
      <dgm:t>
        <a:bodyPr/>
        <a:lstStyle/>
        <a:p>
          <a:endParaRPr lang="en-US"/>
        </a:p>
      </dgm:t>
    </dgm:pt>
    <dgm:pt modelId="{7B1D9C0B-A1B3-40D9-A2DF-14698F3CBEB9}">
      <dgm:prSet phldrT="[Text]"/>
      <dgm:spPr/>
      <dgm:t>
        <a:bodyPr/>
        <a:lstStyle/>
        <a:p>
          <a:r>
            <a:rPr lang="en-US">
              <a:solidFill>
                <a:sysClr val="windowText" lastClr="000000"/>
              </a:solidFill>
            </a:rPr>
            <a:t>Setup Docker</a:t>
          </a:r>
        </a:p>
      </dgm:t>
    </dgm:pt>
    <dgm:pt modelId="{EBBC7BFA-5296-4C1C-AEC1-FE7CECC675E7}" type="parTrans" cxnId="{1BC1B54C-7B82-4AAC-B1C3-51512A7505FA}">
      <dgm:prSet/>
      <dgm:spPr/>
      <dgm:t>
        <a:bodyPr/>
        <a:lstStyle/>
        <a:p>
          <a:endParaRPr lang="en-US"/>
        </a:p>
      </dgm:t>
    </dgm:pt>
    <dgm:pt modelId="{884AA746-213A-406A-B0BE-EB1F431F4CD0}" type="sibTrans" cxnId="{1BC1B54C-7B82-4AAC-B1C3-51512A7505FA}">
      <dgm:prSet/>
      <dgm:spPr/>
      <dgm:t>
        <a:bodyPr/>
        <a:lstStyle/>
        <a:p>
          <a:endParaRPr lang="en-US"/>
        </a:p>
      </dgm:t>
    </dgm:pt>
    <dgm:pt modelId="{BA8FC4D7-F3ED-407B-A2E3-3AC54E28550A}">
      <dgm:prSet phldrT="[Text]" custT="1"/>
      <dgm:spPr/>
      <dgm:t>
        <a:bodyPr/>
        <a:lstStyle/>
        <a:p>
          <a:pPr>
            <a:buNone/>
          </a:pPr>
          <a:r>
            <a:rPr lang="en-US" sz="1800">
              <a:solidFill>
                <a:sysClr val="windowText" lastClr="000000"/>
              </a:solidFill>
              <a:hlinkClick xmlns:r="http://schemas.openxmlformats.org/officeDocument/2006/relationships" r:id="rId1"/>
            </a:rPr>
            <a:t>https://www.docker.com/</a:t>
          </a:r>
          <a:endParaRPr lang="en-US" sz="1800">
            <a:solidFill>
              <a:sysClr val="windowText" lastClr="000000"/>
            </a:solidFill>
          </a:endParaRPr>
        </a:p>
      </dgm:t>
    </dgm:pt>
    <dgm:pt modelId="{D8DFB05F-D4E6-4C13-B714-06E8986AF0E1}" type="parTrans" cxnId="{03AB5FEA-6353-421A-9601-5EEB71146240}">
      <dgm:prSet/>
      <dgm:spPr/>
      <dgm:t>
        <a:bodyPr/>
        <a:lstStyle/>
        <a:p>
          <a:endParaRPr lang="en-US"/>
        </a:p>
      </dgm:t>
    </dgm:pt>
    <dgm:pt modelId="{92CD70F3-D76C-4759-BE77-2CF73BA3C9F7}" type="sibTrans" cxnId="{03AB5FEA-6353-421A-9601-5EEB71146240}">
      <dgm:prSet/>
      <dgm:spPr/>
      <dgm:t>
        <a:bodyPr/>
        <a:lstStyle/>
        <a:p>
          <a:endParaRPr lang="en-US"/>
        </a:p>
      </dgm:t>
    </dgm:pt>
    <dgm:pt modelId="{48395B2D-6AA1-401A-BA32-881B74097C45}">
      <dgm:prSet phldrT="[Text]"/>
      <dgm:spPr/>
      <dgm:t>
        <a:bodyPr/>
        <a:lstStyle/>
        <a:p>
          <a:r>
            <a:rPr lang="en-US"/>
            <a:t>Step 2</a:t>
          </a:r>
        </a:p>
      </dgm:t>
    </dgm:pt>
    <dgm:pt modelId="{13D8B034-BC9E-46DB-AE6A-131FB65A24F2}" type="parTrans" cxnId="{298C9516-A328-4408-9633-532F13B474C7}">
      <dgm:prSet/>
      <dgm:spPr/>
      <dgm:t>
        <a:bodyPr/>
        <a:lstStyle/>
        <a:p>
          <a:endParaRPr lang="en-US"/>
        </a:p>
      </dgm:t>
    </dgm:pt>
    <dgm:pt modelId="{C19A932A-EBEF-4398-8F5A-5F43D0BA40B5}" type="sibTrans" cxnId="{298C9516-A328-4408-9633-532F13B474C7}">
      <dgm:prSet/>
      <dgm:spPr/>
      <dgm:t>
        <a:bodyPr/>
        <a:lstStyle/>
        <a:p>
          <a:endParaRPr lang="en-US"/>
        </a:p>
      </dgm:t>
    </dgm:pt>
    <dgm:pt modelId="{DEECDD50-3799-4295-85C8-2E6D21AC19AB}">
      <dgm:prSet phldrT="[Text]"/>
      <dgm:spPr/>
      <dgm:t>
        <a:bodyPr/>
        <a:lstStyle/>
        <a:p>
          <a:r>
            <a:rPr lang="en-US">
              <a:solidFill>
                <a:schemeClr val="bg2"/>
              </a:solidFill>
            </a:rPr>
            <a:t>Visit NGC Catalog</a:t>
          </a:r>
        </a:p>
      </dgm:t>
    </dgm:pt>
    <dgm:pt modelId="{B25D92D3-4CB6-48AE-AAE6-463704F29262}" type="parTrans" cxnId="{F5735A43-D650-4862-A63B-2BADBDC3B427}">
      <dgm:prSet/>
      <dgm:spPr/>
      <dgm:t>
        <a:bodyPr/>
        <a:lstStyle/>
        <a:p>
          <a:endParaRPr lang="en-US"/>
        </a:p>
      </dgm:t>
    </dgm:pt>
    <dgm:pt modelId="{DF085514-004E-4273-88B1-2FC884D44CCD}" type="sibTrans" cxnId="{F5735A43-D650-4862-A63B-2BADBDC3B427}">
      <dgm:prSet/>
      <dgm:spPr/>
      <dgm:t>
        <a:bodyPr/>
        <a:lstStyle/>
        <a:p>
          <a:endParaRPr lang="en-US"/>
        </a:p>
      </dgm:t>
    </dgm:pt>
    <dgm:pt modelId="{A91135FD-764E-4CE4-B847-BD08745ECADE}">
      <dgm:prSet phldrT="[Text]" custT="1"/>
      <dgm:spPr/>
      <dgm:t>
        <a:bodyPr/>
        <a:lstStyle/>
        <a:p>
          <a:pPr>
            <a:buFont typeface="Arial" panose="020B0604020202020204" pitchFamily="34" charset="0"/>
            <a:buNone/>
          </a:pPr>
          <a:r>
            <a:rPr lang="en-US" sz="1800">
              <a:hlinkClick xmlns:r="http://schemas.openxmlformats.org/officeDocument/2006/relationships" r:id="rId2"/>
            </a:rPr>
            <a:t>https://catalog.ngc.nvidia.com/orgs/nvidia/containers/dli-dl-fundamentals</a:t>
          </a:r>
          <a:endParaRPr lang="en-US" sz="1800" dirty="0"/>
        </a:p>
      </dgm:t>
    </dgm:pt>
    <dgm:pt modelId="{51115BE0-E3F8-4C7C-BD47-B9C1D45DFB00}" type="parTrans" cxnId="{1756313E-0FDB-4E32-9250-3730DBD90728}">
      <dgm:prSet/>
      <dgm:spPr/>
      <dgm:t>
        <a:bodyPr/>
        <a:lstStyle/>
        <a:p>
          <a:endParaRPr lang="en-US"/>
        </a:p>
      </dgm:t>
    </dgm:pt>
    <dgm:pt modelId="{7AB76EBD-093B-4DD0-89B5-C60279B7E9B8}" type="sibTrans" cxnId="{1756313E-0FDB-4E32-9250-3730DBD90728}">
      <dgm:prSet/>
      <dgm:spPr/>
      <dgm:t>
        <a:bodyPr/>
        <a:lstStyle/>
        <a:p>
          <a:endParaRPr lang="en-US"/>
        </a:p>
      </dgm:t>
    </dgm:pt>
    <dgm:pt modelId="{A1D3013F-B49D-485C-918D-E2478D25C1B4}">
      <dgm:prSet phldrT="[Text]"/>
      <dgm:spPr/>
      <dgm:t>
        <a:bodyPr/>
        <a:lstStyle/>
        <a:p>
          <a:r>
            <a:rPr lang="en-US"/>
            <a:t>Step 3</a:t>
          </a:r>
        </a:p>
      </dgm:t>
    </dgm:pt>
    <dgm:pt modelId="{F641DB12-7CEB-4202-930F-D3D1410BFA43}" type="parTrans" cxnId="{DF2505CC-8EC5-43FD-8719-D78047CEDC7A}">
      <dgm:prSet/>
      <dgm:spPr/>
      <dgm:t>
        <a:bodyPr/>
        <a:lstStyle/>
        <a:p>
          <a:endParaRPr lang="en-US"/>
        </a:p>
      </dgm:t>
    </dgm:pt>
    <dgm:pt modelId="{8544242B-4627-4D77-95D1-FB7253F931DB}" type="sibTrans" cxnId="{DF2505CC-8EC5-43FD-8719-D78047CEDC7A}">
      <dgm:prSet/>
      <dgm:spPr/>
      <dgm:t>
        <a:bodyPr/>
        <a:lstStyle/>
        <a:p>
          <a:endParaRPr lang="en-US"/>
        </a:p>
      </dgm:t>
    </dgm:pt>
    <dgm:pt modelId="{B3286ADB-4605-45DF-B443-99F2B8151B7F}">
      <dgm:prSet phldrT="[Text]"/>
      <dgm:spPr/>
      <dgm:t>
        <a:bodyPr/>
        <a:lstStyle/>
        <a:p>
          <a:r>
            <a:rPr lang="en-US">
              <a:solidFill>
                <a:schemeClr val="bg2"/>
              </a:solidFill>
            </a:rPr>
            <a:t>Pull and Run Container</a:t>
          </a:r>
        </a:p>
      </dgm:t>
    </dgm:pt>
    <dgm:pt modelId="{15BAA549-C560-4744-82B6-7B5FAA734F78}" type="parTrans" cxnId="{28D75491-C030-4025-BDCA-F7140AE8A096}">
      <dgm:prSet/>
      <dgm:spPr/>
      <dgm:t>
        <a:bodyPr/>
        <a:lstStyle/>
        <a:p>
          <a:endParaRPr lang="en-US"/>
        </a:p>
      </dgm:t>
    </dgm:pt>
    <dgm:pt modelId="{61CE0C11-89AB-4B8F-A4D6-7801AF700FE4}" type="sibTrans" cxnId="{28D75491-C030-4025-BDCA-F7140AE8A096}">
      <dgm:prSet/>
      <dgm:spPr/>
      <dgm:t>
        <a:bodyPr/>
        <a:lstStyle/>
        <a:p>
          <a:endParaRPr lang="en-US"/>
        </a:p>
      </dgm:t>
    </dgm:pt>
    <dgm:pt modelId="{57D128CF-B8E4-453C-B002-2B2EC91D039B}">
      <dgm:prSet phldrT="[Text]"/>
      <dgm:spPr/>
      <dgm:t>
        <a:bodyPr/>
        <a:lstStyle/>
        <a:p>
          <a:pPr>
            <a:buNone/>
          </a:pPr>
          <a:r>
            <a:rPr lang="en-US">
              <a:solidFill>
                <a:schemeClr val="bg2"/>
              </a:solidFill>
            </a:rPr>
            <a:t>Visit </a:t>
          </a:r>
          <a:r>
            <a:rPr lang="en-US">
              <a:solidFill>
                <a:schemeClr val="bg2"/>
              </a:solidFill>
              <a:hlinkClick xmlns:r="http://schemas.openxmlformats.org/officeDocument/2006/relationships" r:id="rId3"/>
            </a:rPr>
            <a:t>localhost:8888</a:t>
          </a:r>
          <a:r>
            <a:rPr lang="en-US">
              <a:solidFill>
                <a:schemeClr val="bg2"/>
              </a:solidFill>
            </a:rPr>
            <a:t> to check out a </a:t>
          </a:r>
          <a:r>
            <a:rPr lang="en-US">
              <a:solidFill>
                <a:schemeClr val="bg2"/>
              </a:solidFill>
              <a:latin typeface="Arial"/>
            </a:rPr>
            <a:t>JupyterLab</a:t>
          </a:r>
          <a:r>
            <a:rPr lang="en-US">
              <a:solidFill>
                <a:schemeClr val="bg2"/>
              </a:solidFill>
            </a:rPr>
            <a:t> environment with a Next Steps Project</a:t>
          </a:r>
        </a:p>
      </dgm:t>
    </dgm:pt>
    <dgm:pt modelId="{60A6E29B-9049-447D-B600-F4E9C85843D4}" type="parTrans" cxnId="{121D7A7F-1515-4B55-B9BD-05080134786D}">
      <dgm:prSet/>
      <dgm:spPr/>
      <dgm:t>
        <a:bodyPr/>
        <a:lstStyle/>
        <a:p>
          <a:endParaRPr lang="en-US"/>
        </a:p>
      </dgm:t>
    </dgm:pt>
    <dgm:pt modelId="{2068E70C-BEBB-4DBF-BEFE-4A5A3B62E311}" type="sibTrans" cxnId="{121D7A7F-1515-4B55-B9BD-05080134786D}">
      <dgm:prSet/>
      <dgm:spPr/>
      <dgm:t>
        <a:bodyPr/>
        <a:lstStyle/>
        <a:p>
          <a:endParaRPr lang="en-US"/>
        </a:p>
      </dgm:t>
    </dgm:pt>
    <dgm:pt modelId="{069CD9A6-C445-4FB4-A9AE-DE5B0D287112}" type="pres">
      <dgm:prSet presAssocID="{CDF8926E-B13D-4AE4-AA59-2D5C3EA238F6}" presName="Name0" presStyleCnt="0">
        <dgm:presLayoutVars>
          <dgm:chMax/>
          <dgm:chPref val="3"/>
          <dgm:dir/>
          <dgm:animOne val="branch"/>
          <dgm:animLvl val="lvl"/>
        </dgm:presLayoutVars>
      </dgm:prSet>
      <dgm:spPr/>
    </dgm:pt>
    <dgm:pt modelId="{AAF4FB5C-E059-4F32-A624-0060A28DC0E6}" type="pres">
      <dgm:prSet presAssocID="{6EC5693F-0228-4AFE-818E-A989421A23E7}" presName="composite" presStyleCnt="0"/>
      <dgm:spPr/>
    </dgm:pt>
    <dgm:pt modelId="{7350287D-15BC-45FD-ACA1-8B513B50F92A}" type="pres">
      <dgm:prSet presAssocID="{6EC5693F-0228-4AFE-818E-A989421A23E7}" presName="FirstChild" presStyleLbl="revTx" presStyleIdx="0" presStyleCnt="6">
        <dgm:presLayoutVars>
          <dgm:chMax val="0"/>
          <dgm:chPref val="0"/>
          <dgm:bulletEnabled val="1"/>
        </dgm:presLayoutVars>
      </dgm:prSet>
      <dgm:spPr/>
    </dgm:pt>
    <dgm:pt modelId="{D97534C4-7AE0-4ED7-8E88-067FD9364E5C}" type="pres">
      <dgm:prSet presAssocID="{6EC5693F-0228-4AFE-818E-A989421A23E7}" presName="Parent" presStyleLbl="alignNode1" presStyleIdx="0" presStyleCnt="3">
        <dgm:presLayoutVars>
          <dgm:chMax val="3"/>
          <dgm:chPref val="3"/>
          <dgm:bulletEnabled val="1"/>
        </dgm:presLayoutVars>
      </dgm:prSet>
      <dgm:spPr/>
    </dgm:pt>
    <dgm:pt modelId="{3AF8AAD0-AF6F-41F2-9B4E-CC4CCD59B47F}" type="pres">
      <dgm:prSet presAssocID="{6EC5693F-0228-4AFE-818E-A989421A23E7}" presName="Accent" presStyleLbl="parChTrans1D1" presStyleIdx="0" presStyleCnt="3"/>
      <dgm:spPr/>
    </dgm:pt>
    <dgm:pt modelId="{B7EE45F1-A693-4155-A91B-DFB78CA26DFD}" type="pres">
      <dgm:prSet presAssocID="{6EC5693F-0228-4AFE-818E-A989421A23E7}" presName="Child" presStyleLbl="revTx" presStyleIdx="1" presStyleCnt="6">
        <dgm:presLayoutVars>
          <dgm:chMax val="0"/>
          <dgm:chPref val="0"/>
          <dgm:bulletEnabled val="1"/>
        </dgm:presLayoutVars>
      </dgm:prSet>
      <dgm:spPr/>
    </dgm:pt>
    <dgm:pt modelId="{3A2933FD-F04A-401F-8168-C8044A705767}" type="pres">
      <dgm:prSet presAssocID="{20B0CD45-B3B7-4B5C-8B60-4547309A5BB8}" presName="sibTrans" presStyleCnt="0"/>
      <dgm:spPr/>
    </dgm:pt>
    <dgm:pt modelId="{177F3EFC-4FFB-46D9-90B3-4723771E1975}" type="pres">
      <dgm:prSet presAssocID="{48395B2D-6AA1-401A-BA32-881B74097C45}" presName="composite" presStyleCnt="0"/>
      <dgm:spPr/>
    </dgm:pt>
    <dgm:pt modelId="{228222BC-63A7-4F38-A2EE-607B26F6CCCB}" type="pres">
      <dgm:prSet presAssocID="{48395B2D-6AA1-401A-BA32-881B74097C45}" presName="FirstChild" presStyleLbl="revTx" presStyleIdx="2" presStyleCnt="6">
        <dgm:presLayoutVars>
          <dgm:chMax val="0"/>
          <dgm:chPref val="0"/>
          <dgm:bulletEnabled val="1"/>
        </dgm:presLayoutVars>
      </dgm:prSet>
      <dgm:spPr/>
    </dgm:pt>
    <dgm:pt modelId="{9065B11A-B3C5-4F76-9369-8E13712F6578}" type="pres">
      <dgm:prSet presAssocID="{48395B2D-6AA1-401A-BA32-881B74097C45}" presName="Parent" presStyleLbl="alignNode1" presStyleIdx="1" presStyleCnt="3">
        <dgm:presLayoutVars>
          <dgm:chMax val="3"/>
          <dgm:chPref val="3"/>
          <dgm:bulletEnabled val="1"/>
        </dgm:presLayoutVars>
      </dgm:prSet>
      <dgm:spPr/>
    </dgm:pt>
    <dgm:pt modelId="{BAD1B17C-DB14-4F5B-9AEE-AA7FDA0C8ACE}" type="pres">
      <dgm:prSet presAssocID="{48395B2D-6AA1-401A-BA32-881B74097C45}" presName="Accent" presStyleLbl="parChTrans1D1" presStyleIdx="1" presStyleCnt="3"/>
      <dgm:spPr/>
    </dgm:pt>
    <dgm:pt modelId="{8E7EA498-6D64-4C5E-802E-2F40F75E749A}" type="pres">
      <dgm:prSet presAssocID="{48395B2D-6AA1-401A-BA32-881B74097C45}" presName="Child" presStyleLbl="revTx" presStyleIdx="3" presStyleCnt="6">
        <dgm:presLayoutVars>
          <dgm:chMax val="0"/>
          <dgm:chPref val="0"/>
          <dgm:bulletEnabled val="1"/>
        </dgm:presLayoutVars>
      </dgm:prSet>
      <dgm:spPr/>
    </dgm:pt>
    <dgm:pt modelId="{6042A235-07B3-4047-A315-E55653CDE55B}" type="pres">
      <dgm:prSet presAssocID="{C19A932A-EBEF-4398-8F5A-5F43D0BA40B5}" presName="sibTrans" presStyleCnt="0"/>
      <dgm:spPr/>
    </dgm:pt>
    <dgm:pt modelId="{E966A5E3-1558-45BC-9719-862077E54EFC}" type="pres">
      <dgm:prSet presAssocID="{A1D3013F-B49D-485C-918D-E2478D25C1B4}" presName="composite" presStyleCnt="0"/>
      <dgm:spPr/>
    </dgm:pt>
    <dgm:pt modelId="{75375987-007C-4F99-8431-8251D10769EE}" type="pres">
      <dgm:prSet presAssocID="{A1D3013F-B49D-485C-918D-E2478D25C1B4}" presName="FirstChild" presStyleLbl="revTx" presStyleIdx="4" presStyleCnt="6">
        <dgm:presLayoutVars>
          <dgm:chMax val="0"/>
          <dgm:chPref val="0"/>
          <dgm:bulletEnabled val="1"/>
        </dgm:presLayoutVars>
      </dgm:prSet>
      <dgm:spPr/>
    </dgm:pt>
    <dgm:pt modelId="{DF710103-0032-4CB2-8B40-A2EA97122203}" type="pres">
      <dgm:prSet presAssocID="{A1D3013F-B49D-485C-918D-E2478D25C1B4}" presName="Parent" presStyleLbl="alignNode1" presStyleIdx="2" presStyleCnt="3">
        <dgm:presLayoutVars>
          <dgm:chMax val="3"/>
          <dgm:chPref val="3"/>
          <dgm:bulletEnabled val="1"/>
        </dgm:presLayoutVars>
      </dgm:prSet>
      <dgm:spPr/>
    </dgm:pt>
    <dgm:pt modelId="{2EE44F83-047A-401B-8985-8A4359186FB5}" type="pres">
      <dgm:prSet presAssocID="{A1D3013F-B49D-485C-918D-E2478D25C1B4}" presName="Accent" presStyleLbl="parChTrans1D1" presStyleIdx="2" presStyleCnt="3"/>
      <dgm:spPr/>
    </dgm:pt>
    <dgm:pt modelId="{A383D2B1-7249-4BBA-9274-DFF70B17DE11}" type="pres">
      <dgm:prSet presAssocID="{A1D3013F-B49D-485C-918D-E2478D25C1B4}" presName="Child" presStyleLbl="revTx" presStyleIdx="5" presStyleCnt="6">
        <dgm:presLayoutVars>
          <dgm:chMax val="0"/>
          <dgm:chPref val="0"/>
          <dgm:bulletEnabled val="1"/>
        </dgm:presLayoutVars>
      </dgm:prSet>
      <dgm:spPr/>
    </dgm:pt>
  </dgm:ptLst>
  <dgm:cxnLst>
    <dgm:cxn modelId="{265FF708-664F-43CF-9471-BE0D4BEFD928}" type="presOf" srcId="{6EC5693F-0228-4AFE-818E-A989421A23E7}" destId="{D97534C4-7AE0-4ED7-8E88-067FD9364E5C}" srcOrd="0" destOrd="0" presId="urn:microsoft.com/office/officeart/2011/layout/TabList"/>
    <dgm:cxn modelId="{E8DD6509-2D99-43D5-8CE3-534A1A624C2A}" type="presOf" srcId="{BA8FC4D7-F3ED-407B-A2E3-3AC54E28550A}" destId="{B7EE45F1-A693-4155-A91B-DFB78CA26DFD}" srcOrd="0" destOrd="0" presId="urn:microsoft.com/office/officeart/2011/layout/TabList"/>
    <dgm:cxn modelId="{298C9516-A328-4408-9633-532F13B474C7}" srcId="{CDF8926E-B13D-4AE4-AA59-2D5C3EA238F6}" destId="{48395B2D-6AA1-401A-BA32-881B74097C45}" srcOrd="1" destOrd="0" parTransId="{13D8B034-BC9E-46DB-AE6A-131FB65A24F2}" sibTransId="{C19A932A-EBEF-4398-8F5A-5F43D0BA40B5}"/>
    <dgm:cxn modelId="{FAB88C29-BC39-4829-A12D-23048C998D12}" type="presOf" srcId="{A1D3013F-B49D-485C-918D-E2478D25C1B4}" destId="{DF710103-0032-4CB2-8B40-A2EA97122203}" srcOrd="0" destOrd="0" presId="urn:microsoft.com/office/officeart/2011/layout/TabList"/>
    <dgm:cxn modelId="{1756313E-0FDB-4E32-9250-3730DBD90728}" srcId="{48395B2D-6AA1-401A-BA32-881B74097C45}" destId="{A91135FD-764E-4CE4-B847-BD08745ECADE}" srcOrd="1" destOrd="0" parTransId="{51115BE0-E3F8-4C7C-BD47-B9C1D45DFB00}" sibTransId="{7AB76EBD-093B-4DD0-89B5-C60279B7E9B8}"/>
    <dgm:cxn modelId="{B28D4D40-B71C-4F23-8ECC-CCF609478D7A}" type="presOf" srcId="{7B1D9C0B-A1B3-40D9-A2DF-14698F3CBEB9}" destId="{7350287D-15BC-45FD-ACA1-8B513B50F92A}" srcOrd="0" destOrd="0" presId="urn:microsoft.com/office/officeart/2011/layout/TabList"/>
    <dgm:cxn modelId="{F5735A43-D650-4862-A63B-2BADBDC3B427}" srcId="{48395B2D-6AA1-401A-BA32-881B74097C45}" destId="{DEECDD50-3799-4295-85C8-2E6D21AC19AB}" srcOrd="0" destOrd="0" parTransId="{B25D92D3-4CB6-48AE-AAE6-463704F29262}" sibTransId="{DF085514-004E-4273-88B1-2FC884D44CCD}"/>
    <dgm:cxn modelId="{A250F664-3DF5-4BA4-9F13-222CB9A90178}" type="presOf" srcId="{DEECDD50-3799-4295-85C8-2E6D21AC19AB}" destId="{228222BC-63A7-4F38-A2EE-607B26F6CCCB}" srcOrd="0" destOrd="0" presId="urn:microsoft.com/office/officeart/2011/layout/TabList"/>
    <dgm:cxn modelId="{1BC1B54C-7B82-4AAC-B1C3-51512A7505FA}" srcId="{6EC5693F-0228-4AFE-818E-A989421A23E7}" destId="{7B1D9C0B-A1B3-40D9-A2DF-14698F3CBEB9}" srcOrd="0" destOrd="0" parTransId="{EBBC7BFA-5296-4C1C-AEC1-FE7CECC675E7}" sibTransId="{884AA746-213A-406A-B0BE-EB1F431F4CD0}"/>
    <dgm:cxn modelId="{121D7A7F-1515-4B55-B9BD-05080134786D}" srcId="{A1D3013F-B49D-485C-918D-E2478D25C1B4}" destId="{57D128CF-B8E4-453C-B002-2B2EC91D039B}" srcOrd="1" destOrd="0" parTransId="{60A6E29B-9049-447D-B600-F4E9C85843D4}" sibTransId="{2068E70C-BEBB-4DBF-BEFE-4A5A3B62E311}"/>
    <dgm:cxn modelId="{0485E38B-1CEB-43BB-8959-4D8E8930BFE9}" type="presOf" srcId="{48395B2D-6AA1-401A-BA32-881B74097C45}" destId="{9065B11A-B3C5-4F76-9369-8E13712F6578}" srcOrd="0" destOrd="0" presId="urn:microsoft.com/office/officeart/2011/layout/TabList"/>
    <dgm:cxn modelId="{F306F090-4AFB-40CC-BE01-25FB7D755FF2}" type="presOf" srcId="{CDF8926E-B13D-4AE4-AA59-2D5C3EA238F6}" destId="{069CD9A6-C445-4FB4-A9AE-DE5B0D287112}" srcOrd="0" destOrd="0" presId="urn:microsoft.com/office/officeart/2011/layout/TabList"/>
    <dgm:cxn modelId="{28D75491-C030-4025-BDCA-F7140AE8A096}" srcId="{A1D3013F-B49D-485C-918D-E2478D25C1B4}" destId="{B3286ADB-4605-45DF-B443-99F2B8151B7F}" srcOrd="0" destOrd="0" parTransId="{15BAA549-C560-4744-82B6-7B5FAA734F78}" sibTransId="{61CE0C11-89AB-4B8F-A4D6-7801AF700FE4}"/>
    <dgm:cxn modelId="{1B5B1D9D-63CC-4CAD-860E-573263AFBF97}" type="presOf" srcId="{A91135FD-764E-4CE4-B847-BD08745ECADE}" destId="{8E7EA498-6D64-4C5E-802E-2F40F75E749A}" srcOrd="0" destOrd="0" presId="urn:microsoft.com/office/officeart/2011/layout/TabList"/>
    <dgm:cxn modelId="{038B8ABB-3984-4D30-99CD-64E070333ECD}" type="presOf" srcId="{57D128CF-B8E4-453C-B002-2B2EC91D039B}" destId="{A383D2B1-7249-4BBA-9274-DFF70B17DE11}" srcOrd="0" destOrd="0" presId="urn:microsoft.com/office/officeart/2011/layout/TabList"/>
    <dgm:cxn modelId="{DF2505CC-8EC5-43FD-8719-D78047CEDC7A}" srcId="{CDF8926E-B13D-4AE4-AA59-2D5C3EA238F6}" destId="{A1D3013F-B49D-485C-918D-E2478D25C1B4}" srcOrd="2" destOrd="0" parTransId="{F641DB12-7CEB-4202-930F-D3D1410BFA43}" sibTransId="{8544242B-4627-4D77-95D1-FB7253F931DB}"/>
    <dgm:cxn modelId="{023DA8DE-DC40-456C-BC7F-3676BD629347}" type="presOf" srcId="{B3286ADB-4605-45DF-B443-99F2B8151B7F}" destId="{75375987-007C-4F99-8431-8251D10769EE}" srcOrd="0" destOrd="0" presId="urn:microsoft.com/office/officeart/2011/layout/TabList"/>
    <dgm:cxn modelId="{0F7355E6-6C68-4519-9EFA-D405E77386A3}" srcId="{CDF8926E-B13D-4AE4-AA59-2D5C3EA238F6}" destId="{6EC5693F-0228-4AFE-818E-A989421A23E7}" srcOrd="0" destOrd="0" parTransId="{A4893F6C-AB07-49F9-B776-A50339D45479}" sibTransId="{20B0CD45-B3B7-4B5C-8B60-4547309A5BB8}"/>
    <dgm:cxn modelId="{03AB5FEA-6353-421A-9601-5EEB71146240}" srcId="{6EC5693F-0228-4AFE-818E-A989421A23E7}" destId="{BA8FC4D7-F3ED-407B-A2E3-3AC54E28550A}" srcOrd="1" destOrd="0" parTransId="{D8DFB05F-D4E6-4C13-B714-06E8986AF0E1}" sibTransId="{92CD70F3-D76C-4759-BE77-2CF73BA3C9F7}"/>
    <dgm:cxn modelId="{39EFEEA3-D42F-4095-B632-328A96D06A6F}" type="presParOf" srcId="{069CD9A6-C445-4FB4-A9AE-DE5B0D287112}" destId="{AAF4FB5C-E059-4F32-A624-0060A28DC0E6}" srcOrd="0" destOrd="0" presId="urn:microsoft.com/office/officeart/2011/layout/TabList"/>
    <dgm:cxn modelId="{344D9BB8-E753-4058-93A4-4DC00BDD7ED9}" type="presParOf" srcId="{AAF4FB5C-E059-4F32-A624-0060A28DC0E6}" destId="{7350287D-15BC-45FD-ACA1-8B513B50F92A}" srcOrd="0" destOrd="0" presId="urn:microsoft.com/office/officeart/2011/layout/TabList"/>
    <dgm:cxn modelId="{F66E1037-A89C-4EDE-A584-052BFEFCBCDB}" type="presParOf" srcId="{AAF4FB5C-E059-4F32-A624-0060A28DC0E6}" destId="{D97534C4-7AE0-4ED7-8E88-067FD9364E5C}" srcOrd="1" destOrd="0" presId="urn:microsoft.com/office/officeart/2011/layout/TabList"/>
    <dgm:cxn modelId="{63EA3592-68B0-4ECA-BED0-C1E273DB0F68}" type="presParOf" srcId="{AAF4FB5C-E059-4F32-A624-0060A28DC0E6}" destId="{3AF8AAD0-AF6F-41F2-9B4E-CC4CCD59B47F}" srcOrd="2" destOrd="0" presId="urn:microsoft.com/office/officeart/2011/layout/TabList"/>
    <dgm:cxn modelId="{4D06FE79-FC66-4526-8F9F-E9CAEDE58D22}" type="presParOf" srcId="{069CD9A6-C445-4FB4-A9AE-DE5B0D287112}" destId="{B7EE45F1-A693-4155-A91B-DFB78CA26DFD}" srcOrd="1" destOrd="0" presId="urn:microsoft.com/office/officeart/2011/layout/TabList"/>
    <dgm:cxn modelId="{089A6823-0AB2-4D05-BD2C-BAC9CE754CC1}" type="presParOf" srcId="{069CD9A6-C445-4FB4-A9AE-DE5B0D287112}" destId="{3A2933FD-F04A-401F-8168-C8044A705767}" srcOrd="2" destOrd="0" presId="urn:microsoft.com/office/officeart/2011/layout/TabList"/>
    <dgm:cxn modelId="{FE195E3B-82DF-4E8E-814A-6327C1B287E9}" type="presParOf" srcId="{069CD9A6-C445-4FB4-A9AE-DE5B0D287112}" destId="{177F3EFC-4FFB-46D9-90B3-4723771E1975}" srcOrd="3" destOrd="0" presId="urn:microsoft.com/office/officeart/2011/layout/TabList"/>
    <dgm:cxn modelId="{37B71441-9847-43AF-8B1A-99D953640C77}" type="presParOf" srcId="{177F3EFC-4FFB-46D9-90B3-4723771E1975}" destId="{228222BC-63A7-4F38-A2EE-607B26F6CCCB}" srcOrd="0" destOrd="0" presId="urn:microsoft.com/office/officeart/2011/layout/TabList"/>
    <dgm:cxn modelId="{7CB1A37E-2828-4960-8EF2-6E97F4910308}" type="presParOf" srcId="{177F3EFC-4FFB-46D9-90B3-4723771E1975}" destId="{9065B11A-B3C5-4F76-9369-8E13712F6578}" srcOrd="1" destOrd="0" presId="urn:microsoft.com/office/officeart/2011/layout/TabList"/>
    <dgm:cxn modelId="{980E4DF1-2767-4DD7-B3CB-A5C31DC8B279}" type="presParOf" srcId="{177F3EFC-4FFB-46D9-90B3-4723771E1975}" destId="{BAD1B17C-DB14-4F5B-9AEE-AA7FDA0C8ACE}" srcOrd="2" destOrd="0" presId="urn:microsoft.com/office/officeart/2011/layout/TabList"/>
    <dgm:cxn modelId="{35718F38-1262-4AA1-A63E-2A99FD82FFCC}" type="presParOf" srcId="{069CD9A6-C445-4FB4-A9AE-DE5B0D287112}" destId="{8E7EA498-6D64-4C5E-802E-2F40F75E749A}" srcOrd="4" destOrd="0" presId="urn:microsoft.com/office/officeart/2011/layout/TabList"/>
    <dgm:cxn modelId="{00FD5420-28A6-4ECD-8510-F6404D919EE0}" type="presParOf" srcId="{069CD9A6-C445-4FB4-A9AE-DE5B0D287112}" destId="{6042A235-07B3-4047-A315-E55653CDE55B}" srcOrd="5" destOrd="0" presId="urn:microsoft.com/office/officeart/2011/layout/TabList"/>
    <dgm:cxn modelId="{4D670316-AC27-46AF-A6B0-5C6328C0CB00}" type="presParOf" srcId="{069CD9A6-C445-4FB4-A9AE-DE5B0D287112}" destId="{E966A5E3-1558-45BC-9719-862077E54EFC}" srcOrd="6" destOrd="0" presId="urn:microsoft.com/office/officeart/2011/layout/TabList"/>
    <dgm:cxn modelId="{FA427F40-0306-4759-BFAD-DFA475AF4F51}" type="presParOf" srcId="{E966A5E3-1558-45BC-9719-862077E54EFC}" destId="{75375987-007C-4F99-8431-8251D10769EE}" srcOrd="0" destOrd="0" presId="urn:microsoft.com/office/officeart/2011/layout/TabList"/>
    <dgm:cxn modelId="{C4D190A3-6D46-4A19-9346-38F99E88BA0E}" type="presParOf" srcId="{E966A5E3-1558-45BC-9719-862077E54EFC}" destId="{DF710103-0032-4CB2-8B40-A2EA97122203}" srcOrd="1" destOrd="0" presId="urn:microsoft.com/office/officeart/2011/layout/TabList"/>
    <dgm:cxn modelId="{9358A628-2299-465B-9ADF-37ED88D400DA}" type="presParOf" srcId="{E966A5E3-1558-45BC-9719-862077E54EFC}" destId="{2EE44F83-047A-401B-8985-8A4359186FB5}" srcOrd="2" destOrd="0" presId="urn:microsoft.com/office/officeart/2011/layout/TabList"/>
    <dgm:cxn modelId="{3A4642FB-05CF-46BD-B548-F41209F210F3}" type="presParOf" srcId="{069CD9A6-C445-4FB4-A9AE-DE5B0D287112}" destId="{A383D2B1-7249-4BBA-9274-DFF70B17DE11}" srcOrd="7"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80A7D4-969A-4E7E-9531-458F74DCE459}">
      <dsp:nvSpPr>
        <dsp:cNvPr id="0" name=""/>
        <dsp:cNvSpPr/>
      </dsp:nvSpPr>
      <dsp:spPr>
        <a:xfrm>
          <a:off x="0" y="3073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6D66FE0-E326-43BD-A55E-8C9D0A92B3CB}">
      <dsp:nvSpPr>
        <dsp:cNvPr id="0" name=""/>
        <dsp:cNvSpPr/>
      </dsp:nvSpPr>
      <dsp:spPr>
        <a:xfrm>
          <a:off x="266104" y="859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1:  An Introduction to Deep Learning</a:t>
          </a:r>
        </a:p>
      </dsp:txBody>
      <dsp:txXfrm>
        <a:off x="287720" y="107605"/>
        <a:ext cx="3682233" cy="399568"/>
      </dsp:txXfrm>
    </dsp:sp>
    <dsp:sp modelId="{247F1B74-319B-49D7-A018-48E863D8B398}">
      <dsp:nvSpPr>
        <dsp:cNvPr id="0" name=""/>
        <dsp:cNvSpPr/>
      </dsp:nvSpPr>
      <dsp:spPr>
        <a:xfrm>
          <a:off x="0" y="9877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756CBE-44B9-4F18-B2D1-6FBA673FFC2D}">
      <dsp:nvSpPr>
        <dsp:cNvPr id="0" name=""/>
        <dsp:cNvSpPr/>
      </dsp:nvSpPr>
      <dsp:spPr>
        <a:xfrm>
          <a:off x="266104" y="7663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2: How a Neural Network Trains</a:t>
          </a:r>
        </a:p>
      </dsp:txBody>
      <dsp:txXfrm>
        <a:off x="287720" y="788005"/>
        <a:ext cx="3682233" cy="399568"/>
      </dsp:txXfrm>
    </dsp:sp>
    <dsp:sp modelId="{057C50B2-50C0-493C-9C7A-8F44D0563959}">
      <dsp:nvSpPr>
        <dsp:cNvPr id="0" name=""/>
        <dsp:cNvSpPr/>
      </dsp:nvSpPr>
      <dsp:spPr>
        <a:xfrm>
          <a:off x="0" y="16681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5B2DE7-C0B7-4BF4-B5CD-CA36978A8F75}">
      <dsp:nvSpPr>
        <dsp:cNvPr id="0" name=""/>
        <dsp:cNvSpPr/>
      </dsp:nvSpPr>
      <dsp:spPr>
        <a:xfrm>
          <a:off x="266104" y="14467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3: Convolutional Neural Networks</a:t>
          </a:r>
        </a:p>
      </dsp:txBody>
      <dsp:txXfrm>
        <a:off x="287720" y="1468405"/>
        <a:ext cx="3682233" cy="399568"/>
      </dsp:txXfrm>
    </dsp:sp>
    <dsp:sp modelId="{4773976E-31ED-4484-ACF0-75AD19B0DCC0}">
      <dsp:nvSpPr>
        <dsp:cNvPr id="0" name=""/>
        <dsp:cNvSpPr/>
      </dsp:nvSpPr>
      <dsp:spPr>
        <a:xfrm>
          <a:off x="0" y="23485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3B1BDC5-7AF4-41C6-B388-8C46BB68B1C4}">
      <dsp:nvSpPr>
        <dsp:cNvPr id="0" name=""/>
        <dsp:cNvSpPr/>
      </dsp:nvSpPr>
      <dsp:spPr>
        <a:xfrm>
          <a:off x="266104" y="21271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4: Data Augmentation and Deployment</a:t>
          </a:r>
        </a:p>
      </dsp:txBody>
      <dsp:txXfrm>
        <a:off x="287720" y="2148805"/>
        <a:ext cx="3682233" cy="399568"/>
      </dsp:txXfrm>
    </dsp:sp>
    <dsp:sp modelId="{277A1481-DBA3-4296-946B-73B0094321D4}">
      <dsp:nvSpPr>
        <dsp:cNvPr id="0" name=""/>
        <dsp:cNvSpPr/>
      </dsp:nvSpPr>
      <dsp:spPr>
        <a:xfrm>
          <a:off x="0" y="30289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693AED7-1A80-4EC8-BF5D-C927107E6B47}">
      <dsp:nvSpPr>
        <dsp:cNvPr id="0" name=""/>
        <dsp:cNvSpPr/>
      </dsp:nvSpPr>
      <dsp:spPr>
        <a:xfrm>
          <a:off x="266104" y="28075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5: Pre-trained Models</a:t>
          </a:r>
        </a:p>
      </dsp:txBody>
      <dsp:txXfrm>
        <a:off x="287720" y="2829205"/>
        <a:ext cx="3682233" cy="399568"/>
      </dsp:txXfrm>
    </dsp:sp>
    <dsp:sp modelId="{8EA19417-896E-446A-9E4F-22AD1A100910}">
      <dsp:nvSpPr>
        <dsp:cNvPr id="0" name=""/>
        <dsp:cNvSpPr/>
      </dsp:nvSpPr>
      <dsp:spPr>
        <a:xfrm>
          <a:off x="0" y="37093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DB99647-4D1C-471E-8D23-A05E6326DC84}">
      <dsp:nvSpPr>
        <dsp:cNvPr id="0" name=""/>
        <dsp:cNvSpPr/>
      </dsp:nvSpPr>
      <dsp:spPr>
        <a:xfrm>
          <a:off x="266104" y="34879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6: Advanced Architectures</a:t>
          </a:r>
        </a:p>
      </dsp:txBody>
      <dsp:txXfrm>
        <a:off x="287720" y="3509605"/>
        <a:ext cx="3682233" cy="399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60587E-A3AD-4DCD-A70A-72E898C5E796}">
      <dsp:nvSpPr>
        <dsp:cNvPr id="0" name=""/>
        <dsp:cNvSpPr/>
      </dsp:nvSpPr>
      <dsp:spPr>
        <a:xfrm>
          <a:off x="0" y="0"/>
          <a:ext cx="9144000" cy="928874"/>
        </a:xfrm>
        <a:prstGeom prst="roundRect">
          <a:avLst>
            <a:gd name="adj" fmla="val 1000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Computer Vision</a:t>
          </a:r>
        </a:p>
        <a:p>
          <a:pPr marL="114300" lvl="1" indent="-114300" algn="l" defTabSz="666750">
            <a:lnSpc>
              <a:spcPct val="90000"/>
            </a:lnSpc>
            <a:spcBef>
              <a:spcPct val="0"/>
            </a:spcBef>
            <a:spcAft>
              <a:spcPct val="15000"/>
            </a:spcAft>
            <a:buChar char="•"/>
          </a:pPr>
          <a:r>
            <a:rPr lang="en-US" sz="1500" kern="1200"/>
            <a:t>Optometry</a:t>
          </a:r>
        </a:p>
      </dsp:txBody>
      <dsp:txXfrm>
        <a:off x="1921687" y="0"/>
        <a:ext cx="7222312" cy="928874"/>
      </dsp:txXfrm>
    </dsp:sp>
    <dsp:sp modelId="{B1543965-E280-46E4-BEB4-A0DE5E24EDCC}">
      <dsp:nvSpPr>
        <dsp:cNvPr id="0" name=""/>
        <dsp:cNvSpPr/>
      </dsp:nvSpPr>
      <dsp:spPr>
        <a:xfrm>
          <a:off x="92887" y="92887"/>
          <a:ext cx="1828800" cy="743099"/>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08210C-2F8C-4821-8DC4-99B33E04D411}">
      <dsp:nvSpPr>
        <dsp:cNvPr id="0" name=""/>
        <dsp:cNvSpPr/>
      </dsp:nvSpPr>
      <dsp:spPr>
        <a:xfrm>
          <a:off x="0" y="1021761"/>
          <a:ext cx="9144000" cy="928874"/>
        </a:xfrm>
        <a:prstGeom prst="roundRect">
          <a:avLst>
            <a:gd name="adj" fmla="val 1000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Natural Language Processing</a:t>
          </a:r>
        </a:p>
        <a:p>
          <a:pPr marL="114300" lvl="1" indent="-114300" algn="l" defTabSz="666750">
            <a:lnSpc>
              <a:spcPct val="90000"/>
            </a:lnSpc>
            <a:spcBef>
              <a:spcPct val="0"/>
            </a:spcBef>
            <a:spcAft>
              <a:spcPct val="15000"/>
            </a:spcAft>
            <a:buChar char="•"/>
          </a:pPr>
          <a:r>
            <a:rPr lang="en-US" sz="1500" kern="1200"/>
            <a:t>Linguistics</a:t>
          </a:r>
        </a:p>
      </dsp:txBody>
      <dsp:txXfrm>
        <a:off x="1921687" y="1021761"/>
        <a:ext cx="7222312" cy="928874"/>
      </dsp:txXfrm>
    </dsp:sp>
    <dsp:sp modelId="{603DA3FB-EF30-4052-8269-C125DF055952}">
      <dsp:nvSpPr>
        <dsp:cNvPr id="0" name=""/>
        <dsp:cNvSpPr/>
      </dsp:nvSpPr>
      <dsp:spPr>
        <a:xfrm>
          <a:off x="92887" y="1114648"/>
          <a:ext cx="1828800" cy="743099"/>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30ED9C-BA93-4199-B861-1D76CFF5F740}">
      <dsp:nvSpPr>
        <dsp:cNvPr id="0" name=""/>
        <dsp:cNvSpPr/>
      </dsp:nvSpPr>
      <dsp:spPr>
        <a:xfrm>
          <a:off x="0" y="2043522"/>
          <a:ext cx="9144000" cy="928874"/>
        </a:xfrm>
        <a:prstGeom prst="roundRect">
          <a:avLst>
            <a:gd name="adj" fmla="val 1000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Reinforcement Learning</a:t>
          </a:r>
        </a:p>
        <a:p>
          <a:pPr marL="114300" lvl="1" indent="-114300" algn="l" defTabSz="666750">
            <a:lnSpc>
              <a:spcPct val="90000"/>
            </a:lnSpc>
            <a:spcBef>
              <a:spcPct val="0"/>
            </a:spcBef>
            <a:spcAft>
              <a:spcPct val="15000"/>
            </a:spcAft>
            <a:buChar char="•"/>
          </a:pPr>
          <a:r>
            <a:rPr lang="en-US" sz="1500" kern="1200"/>
            <a:t>Game Theory</a:t>
          </a:r>
        </a:p>
        <a:p>
          <a:pPr marL="114300" lvl="1" indent="-114300" algn="l" defTabSz="666750">
            <a:lnSpc>
              <a:spcPct val="90000"/>
            </a:lnSpc>
            <a:spcBef>
              <a:spcPct val="0"/>
            </a:spcBef>
            <a:spcAft>
              <a:spcPct val="15000"/>
            </a:spcAft>
            <a:buChar char="•"/>
          </a:pPr>
          <a:r>
            <a:rPr lang="en-US" sz="1500" kern="1200"/>
            <a:t>Psychology</a:t>
          </a:r>
        </a:p>
      </dsp:txBody>
      <dsp:txXfrm>
        <a:off x="1921687" y="2043522"/>
        <a:ext cx="7222312" cy="928874"/>
      </dsp:txXfrm>
    </dsp:sp>
    <dsp:sp modelId="{5C6A4212-8BAC-4BFA-84C0-E22E3CBE5A43}">
      <dsp:nvSpPr>
        <dsp:cNvPr id="0" name=""/>
        <dsp:cNvSpPr/>
      </dsp:nvSpPr>
      <dsp:spPr>
        <a:xfrm>
          <a:off x="92887" y="2136410"/>
          <a:ext cx="1828800" cy="743099"/>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0F1CC8-563D-4315-BC52-F21CA2A4BB1A}">
      <dsp:nvSpPr>
        <dsp:cNvPr id="0" name=""/>
        <dsp:cNvSpPr/>
      </dsp:nvSpPr>
      <dsp:spPr>
        <a:xfrm>
          <a:off x="0" y="3065284"/>
          <a:ext cx="9144000" cy="928874"/>
        </a:xfrm>
        <a:prstGeom prst="roundRect">
          <a:avLst>
            <a:gd name="adj" fmla="val 1000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Anomaly Detection</a:t>
          </a:r>
        </a:p>
        <a:p>
          <a:pPr marL="114300" lvl="1" indent="-114300" algn="l" defTabSz="666750">
            <a:lnSpc>
              <a:spcPct val="90000"/>
            </a:lnSpc>
            <a:spcBef>
              <a:spcPct val="0"/>
            </a:spcBef>
            <a:spcAft>
              <a:spcPct val="15000"/>
            </a:spcAft>
            <a:buChar char="•"/>
          </a:pPr>
          <a:r>
            <a:rPr lang="en-US" sz="1500" kern="1200"/>
            <a:t>Security</a:t>
          </a:r>
        </a:p>
        <a:p>
          <a:pPr marL="114300" lvl="1" indent="-114300" algn="l" defTabSz="666750">
            <a:lnSpc>
              <a:spcPct val="90000"/>
            </a:lnSpc>
            <a:spcBef>
              <a:spcPct val="0"/>
            </a:spcBef>
            <a:spcAft>
              <a:spcPct val="15000"/>
            </a:spcAft>
            <a:buChar char="•"/>
          </a:pPr>
          <a:r>
            <a:rPr lang="en-US" sz="1500" kern="1200"/>
            <a:t>Medicine</a:t>
          </a:r>
        </a:p>
      </dsp:txBody>
      <dsp:txXfrm>
        <a:off x="1921687" y="3065284"/>
        <a:ext cx="7222312" cy="928874"/>
      </dsp:txXfrm>
    </dsp:sp>
    <dsp:sp modelId="{198B6C4D-0ED8-45B4-9B1C-E641B0EA57FC}">
      <dsp:nvSpPr>
        <dsp:cNvPr id="0" name=""/>
        <dsp:cNvSpPr/>
      </dsp:nvSpPr>
      <dsp:spPr>
        <a:xfrm>
          <a:off x="92887" y="3158171"/>
          <a:ext cx="1828800" cy="743099"/>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60587E-A3AD-4DCD-A70A-72E898C5E796}">
      <dsp:nvSpPr>
        <dsp:cNvPr id="0" name=""/>
        <dsp:cNvSpPr/>
      </dsp:nvSpPr>
      <dsp:spPr>
        <a:xfrm>
          <a:off x="0" y="0"/>
          <a:ext cx="9144000" cy="928874"/>
        </a:xfrm>
        <a:prstGeom prst="roundRect">
          <a:avLst>
            <a:gd name="adj" fmla="val 10000"/>
          </a:avLst>
        </a:prstGeom>
        <a:solidFill>
          <a:schemeClr val="bg2">
            <a:lumMod val="50000"/>
          </a:schemeClr>
        </a:solidFill>
        <a:ln w="762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Computer Vision</a:t>
          </a:r>
        </a:p>
        <a:p>
          <a:pPr marL="114300" lvl="1" indent="-114300" algn="l" defTabSz="666750">
            <a:lnSpc>
              <a:spcPct val="90000"/>
            </a:lnSpc>
            <a:spcBef>
              <a:spcPct val="0"/>
            </a:spcBef>
            <a:spcAft>
              <a:spcPct val="15000"/>
            </a:spcAft>
            <a:buChar char="•"/>
          </a:pPr>
          <a:r>
            <a:rPr lang="en-US" sz="1500" kern="1200"/>
            <a:t>Optometry</a:t>
          </a:r>
        </a:p>
      </dsp:txBody>
      <dsp:txXfrm>
        <a:off x="1921687" y="0"/>
        <a:ext cx="7222312" cy="928874"/>
      </dsp:txXfrm>
    </dsp:sp>
    <dsp:sp modelId="{B1543965-E280-46E4-BEB4-A0DE5E24EDCC}">
      <dsp:nvSpPr>
        <dsp:cNvPr id="0" name=""/>
        <dsp:cNvSpPr/>
      </dsp:nvSpPr>
      <dsp:spPr>
        <a:xfrm>
          <a:off x="92887" y="92887"/>
          <a:ext cx="1828800" cy="743099"/>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08210C-2F8C-4821-8DC4-99B33E04D411}">
      <dsp:nvSpPr>
        <dsp:cNvPr id="0" name=""/>
        <dsp:cNvSpPr/>
      </dsp:nvSpPr>
      <dsp:spPr>
        <a:xfrm>
          <a:off x="0" y="1021761"/>
          <a:ext cx="9144000" cy="928874"/>
        </a:xfrm>
        <a:prstGeom prst="roundRect">
          <a:avLst>
            <a:gd name="adj" fmla="val 1000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Natural Language Processing</a:t>
          </a:r>
        </a:p>
        <a:p>
          <a:pPr marL="114300" lvl="1" indent="-114300" algn="l" defTabSz="666750">
            <a:lnSpc>
              <a:spcPct val="90000"/>
            </a:lnSpc>
            <a:spcBef>
              <a:spcPct val="0"/>
            </a:spcBef>
            <a:spcAft>
              <a:spcPct val="15000"/>
            </a:spcAft>
            <a:buChar char="•"/>
          </a:pPr>
          <a:r>
            <a:rPr lang="en-US" sz="1500" kern="1200"/>
            <a:t>Linguistics</a:t>
          </a:r>
        </a:p>
      </dsp:txBody>
      <dsp:txXfrm>
        <a:off x="1921687" y="1021761"/>
        <a:ext cx="7222312" cy="928874"/>
      </dsp:txXfrm>
    </dsp:sp>
    <dsp:sp modelId="{603DA3FB-EF30-4052-8269-C125DF055952}">
      <dsp:nvSpPr>
        <dsp:cNvPr id="0" name=""/>
        <dsp:cNvSpPr/>
      </dsp:nvSpPr>
      <dsp:spPr>
        <a:xfrm>
          <a:off x="92887" y="1114648"/>
          <a:ext cx="1828800" cy="743099"/>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30ED9C-BA93-4199-B861-1D76CFF5F740}">
      <dsp:nvSpPr>
        <dsp:cNvPr id="0" name=""/>
        <dsp:cNvSpPr/>
      </dsp:nvSpPr>
      <dsp:spPr>
        <a:xfrm>
          <a:off x="0" y="2043522"/>
          <a:ext cx="9144000" cy="928874"/>
        </a:xfrm>
        <a:prstGeom prst="roundRect">
          <a:avLst>
            <a:gd name="adj" fmla="val 1000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Reinforcement Learning</a:t>
          </a:r>
        </a:p>
        <a:p>
          <a:pPr marL="114300" lvl="1" indent="-114300" algn="l" defTabSz="666750">
            <a:lnSpc>
              <a:spcPct val="90000"/>
            </a:lnSpc>
            <a:spcBef>
              <a:spcPct val="0"/>
            </a:spcBef>
            <a:spcAft>
              <a:spcPct val="15000"/>
            </a:spcAft>
            <a:buChar char="•"/>
          </a:pPr>
          <a:r>
            <a:rPr lang="en-US" sz="1500" kern="1200"/>
            <a:t>Game Theory</a:t>
          </a:r>
        </a:p>
        <a:p>
          <a:pPr marL="114300" lvl="1" indent="-114300" algn="l" defTabSz="666750">
            <a:lnSpc>
              <a:spcPct val="90000"/>
            </a:lnSpc>
            <a:spcBef>
              <a:spcPct val="0"/>
            </a:spcBef>
            <a:spcAft>
              <a:spcPct val="15000"/>
            </a:spcAft>
            <a:buChar char="•"/>
          </a:pPr>
          <a:r>
            <a:rPr lang="en-US" sz="1500" kern="1200"/>
            <a:t>Psychology</a:t>
          </a:r>
        </a:p>
      </dsp:txBody>
      <dsp:txXfrm>
        <a:off x="1921687" y="2043522"/>
        <a:ext cx="7222312" cy="928874"/>
      </dsp:txXfrm>
    </dsp:sp>
    <dsp:sp modelId="{5C6A4212-8BAC-4BFA-84C0-E22E3CBE5A43}">
      <dsp:nvSpPr>
        <dsp:cNvPr id="0" name=""/>
        <dsp:cNvSpPr/>
      </dsp:nvSpPr>
      <dsp:spPr>
        <a:xfrm>
          <a:off x="92887" y="2136410"/>
          <a:ext cx="1828800" cy="743099"/>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0F1CC8-563D-4315-BC52-F21CA2A4BB1A}">
      <dsp:nvSpPr>
        <dsp:cNvPr id="0" name=""/>
        <dsp:cNvSpPr/>
      </dsp:nvSpPr>
      <dsp:spPr>
        <a:xfrm>
          <a:off x="0" y="3065284"/>
          <a:ext cx="9144000" cy="928874"/>
        </a:xfrm>
        <a:prstGeom prst="roundRect">
          <a:avLst>
            <a:gd name="adj" fmla="val 1000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Anomaly Detection</a:t>
          </a:r>
        </a:p>
        <a:p>
          <a:pPr marL="114300" lvl="1" indent="-114300" algn="l" defTabSz="666750">
            <a:lnSpc>
              <a:spcPct val="90000"/>
            </a:lnSpc>
            <a:spcBef>
              <a:spcPct val="0"/>
            </a:spcBef>
            <a:spcAft>
              <a:spcPct val="15000"/>
            </a:spcAft>
            <a:buChar char="•"/>
          </a:pPr>
          <a:r>
            <a:rPr lang="en-US" sz="1500" kern="1200"/>
            <a:t>Security</a:t>
          </a:r>
        </a:p>
        <a:p>
          <a:pPr marL="114300" lvl="1" indent="-114300" algn="l" defTabSz="666750">
            <a:lnSpc>
              <a:spcPct val="90000"/>
            </a:lnSpc>
            <a:spcBef>
              <a:spcPct val="0"/>
            </a:spcBef>
            <a:spcAft>
              <a:spcPct val="15000"/>
            </a:spcAft>
            <a:buChar char="•"/>
          </a:pPr>
          <a:r>
            <a:rPr lang="en-US" sz="1500" kern="1200"/>
            <a:t>Medicine</a:t>
          </a:r>
        </a:p>
      </dsp:txBody>
      <dsp:txXfrm>
        <a:off x="1921687" y="3065284"/>
        <a:ext cx="7222312" cy="928874"/>
      </dsp:txXfrm>
    </dsp:sp>
    <dsp:sp modelId="{198B6C4D-0ED8-45B4-9B1C-E641B0EA57FC}">
      <dsp:nvSpPr>
        <dsp:cNvPr id="0" name=""/>
        <dsp:cNvSpPr/>
      </dsp:nvSpPr>
      <dsp:spPr>
        <a:xfrm>
          <a:off x="92887" y="3158171"/>
          <a:ext cx="1828800" cy="743099"/>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60587E-A3AD-4DCD-A70A-72E898C5E796}">
      <dsp:nvSpPr>
        <dsp:cNvPr id="0" name=""/>
        <dsp:cNvSpPr/>
      </dsp:nvSpPr>
      <dsp:spPr>
        <a:xfrm>
          <a:off x="0" y="0"/>
          <a:ext cx="9144000" cy="928874"/>
        </a:xfrm>
        <a:prstGeom prst="roundRect">
          <a:avLst>
            <a:gd name="adj" fmla="val 1000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Computer Vision</a:t>
          </a:r>
        </a:p>
        <a:p>
          <a:pPr marL="114300" lvl="1" indent="-114300" algn="l" defTabSz="666750">
            <a:lnSpc>
              <a:spcPct val="90000"/>
            </a:lnSpc>
            <a:spcBef>
              <a:spcPct val="0"/>
            </a:spcBef>
            <a:spcAft>
              <a:spcPct val="15000"/>
            </a:spcAft>
            <a:buChar char="•"/>
          </a:pPr>
          <a:r>
            <a:rPr lang="en-US" sz="1500" kern="1200"/>
            <a:t>Optometry</a:t>
          </a:r>
        </a:p>
      </dsp:txBody>
      <dsp:txXfrm>
        <a:off x="1921687" y="0"/>
        <a:ext cx="7222312" cy="928874"/>
      </dsp:txXfrm>
    </dsp:sp>
    <dsp:sp modelId="{B1543965-E280-46E4-BEB4-A0DE5E24EDCC}">
      <dsp:nvSpPr>
        <dsp:cNvPr id="0" name=""/>
        <dsp:cNvSpPr/>
      </dsp:nvSpPr>
      <dsp:spPr>
        <a:xfrm>
          <a:off x="92887" y="92887"/>
          <a:ext cx="1828800" cy="743099"/>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08210C-2F8C-4821-8DC4-99B33E04D411}">
      <dsp:nvSpPr>
        <dsp:cNvPr id="0" name=""/>
        <dsp:cNvSpPr/>
      </dsp:nvSpPr>
      <dsp:spPr>
        <a:xfrm>
          <a:off x="0" y="1021761"/>
          <a:ext cx="9144000" cy="928874"/>
        </a:xfrm>
        <a:prstGeom prst="roundRect">
          <a:avLst>
            <a:gd name="adj" fmla="val 10000"/>
          </a:avLst>
        </a:prstGeom>
        <a:solidFill>
          <a:schemeClr val="bg2">
            <a:lumMod val="50000"/>
          </a:schemeClr>
        </a:solidFill>
        <a:ln w="571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Natural Language Processing</a:t>
          </a:r>
        </a:p>
        <a:p>
          <a:pPr marL="114300" lvl="1" indent="-114300" algn="l" defTabSz="666750">
            <a:lnSpc>
              <a:spcPct val="90000"/>
            </a:lnSpc>
            <a:spcBef>
              <a:spcPct val="0"/>
            </a:spcBef>
            <a:spcAft>
              <a:spcPct val="15000"/>
            </a:spcAft>
            <a:buChar char="•"/>
          </a:pPr>
          <a:r>
            <a:rPr lang="en-US" sz="1500" kern="1200"/>
            <a:t>Linguistics</a:t>
          </a:r>
        </a:p>
      </dsp:txBody>
      <dsp:txXfrm>
        <a:off x="1921687" y="1021761"/>
        <a:ext cx="7222312" cy="928874"/>
      </dsp:txXfrm>
    </dsp:sp>
    <dsp:sp modelId="{603DA3FB-EF30-4052-8269-C125DF055952}">
      <dsp:nvSpPr>
        <dsp:cNvPr id="0" name=""/>
        <dsp:cNvSpPr/>
      </dsp:nvSpPr>
      <dsp:spPr>
        <a:xfrm>
          <a:off x="92887" y="1114648"/>
          <a:ext cx="1828800" cy="743099"/>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30ED9C-BA93-4199-B861-1D76CFF5F740}">
      <dsp:nvSpPr>
        <dsp:cNvPr id="0" name=""/>
        <dsp:cNvSpPr/>
      </dsp:nvSpPr>
      <dsp:spPr>
        <a:xfrm>
          <a:off x="0" y="2043522"/>
          <a:ext cx="9144000" cy="928874"/>
        </a:xfrm>
        <a:prstGeom prst="roundRect">
          <a:avLst>
            <a:gd name="adj" fmla="val 1000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Reinforcement Learning</a:t>
          </a:r>
        </a:p>
        <a:p>
          <a:pPr marL="114300" lvl="1" indent="-114300" algn="l" defTabSz="666750">
            <a:lnSpc>
              <a:spcPct val="90000"/>
            </a:lnSpc>
            <a:spcBef>
              <a:spcPct val="0"/>
            </a:spcBef>
            <a:spcAft>
              <a:spcPct val="15000"/>
            </a:spcAft>
            <a:buChar char="•"/>
          </a:pPr>
          <a:r>
            <a:rPr lang="en-US" sz="1500" kern="1200"/>
            <a:t>Game Theory</a:t>
          </a:r>
        </a:p>
        <a:p>
          <a:pPr marL="114300" lvl="1" indent="-114300" algn="l" defTabSz="666750">
            <a:lnSpc>
              <a:spcPct val="90000"/>
            </a:lnSpc>
            <a:spcBef>
              <a:spcPct val="0"/>
            </a:spcBef>
            <a:spcAft>
              <a:spcPct val="15000"/>
            </a:spcAft>
            <a:buChar char="•"/>
          </a:pPr>
          <a:r>
            <a:rPr lang="en-US" sz="1500" kern="1200"/>
            <a:t>Psychology</a:t>
          </a:r>
        </a:p>
      </dsp:txBody>
      <dsp:txXfrm>
        <a:off x="1921687" y="2043522"/>
        <a:ext cx="7222312" cy="928874"/>
      </dsp:txXfrm>
    </dsp:sp>
    <dsp:sp modelId="{5C6A4212-8BAC-4BFA-84C0-E22E3CBE5A43}">
      <dsp:nvSpPr>
        <dsp:cNvPr id="0" name=""/>
        <dsp:cNvSpPr/>
      </dsp:nvSpPr>
      <dsp:spPr>
        <a:xfrm>
          <a:off x="92887" y="2136410"/>
          <a:ext cx="1828800" cy="743099"/>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0F1CC8-563D-4315-BC52-F21CA2A4BB1A}">
      <dsp:nvSpPr>
        <dsp:cNvPr id="0" name=""/>
        <dsp:cNvSpPr/>
      </dsp:nvSpPr>
      <dsp:spPr>
        <a:xfrm>
          <a:off x="0" y="3065284"/>
          <a:ext cx="9144000" cy="928874"/>
        </a:xfrm>
        <a:prstGeom prst="roundRect">
          <a:avLst>
            <a:gd name="adj" fmla="val 1000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Anomaly Detection</a:t>
          </a:r>
        </a:p>
        <a:p>
          <a:pPr marL="114300" lvl="1" indent="-114300" algn="l" defTabSz="666750">
            <a:lnSpc>
              <a:spcPct val="90000"/>
            </a:lnSpc>
            <a:spcBef>
              <a:spcPct val="0"/>
            </a:spcBef>
            <a:spcAft>
              <a:spcPct val="15000"/>
            </a:spcAft>
            <a:buChar char="•"/>
          </a:pPr>
          <a:r>
            <a:rPr lang="en-US" sz="1500" kern="1200"/>
            <a:t>Security</a:t>
          </a:r>
        </a:p>
        <a:p>
          <a:pPr marL="114300" lvl="1" indent="-114300" algn="l" defTabSz="666750">
            <a:lnSpc>
              <a:spcPct val="90000"/>
            </a:lnSpc>
            <a:spcBef>
              <a:spcPct val="0"/>
            </a:spcBef>
            <a:spcAft>
              <a:spcPct val="15000"/>
            </a:spcAft>
            <a:buChar char="•"/>
          </a:pPr>
          <a:r>
            <a:rPr lang="en-US" sz="1500" kern="1200"/>
            <a:t>Medicine</a:t>
          </a:r>
        </a:p>
      </dsp:txBody>
      <dsp:txXfrm>
        <a:off x="1921687" y="3065284"/>
        <a:ext cx="7222312" cy="928874"/>
      </dsp:txXfrm>
    </dsp:sp>
    <dsp:sp modelId="{198B6C4D-0ED8-45B4-9B1C-E641B0EA57FC}">
      <dsp:nvSpPr>
        <dsp:cNvPr id="0" name=""/>
        <dsp:cNvSpPr/>
      </dsp:nvSpPr>
      <dsp:spPr>
        <a:xfrm>
          <a:off x="92887" y="3158171"/>
          <a:ext cx="1828800" cy="743099"/>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E44F83-047A-401B-8985-8A4359186FB5}">
      <dsp:nvSpPr>
        <dsp:cNvPr id="0" name=""/>
        <dsp:cNvSpPr/>
      </dsp:nvSpPr>
      <dsp:spPr>
        <a:xfrm>
          <a:off x="0" y="2931975"/>
          <a:ext cx="3481431"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AD1B17C-DB14-4F5B-9AEE-AA7FDA0C8ACE}">
      <dsp:nvSpPr>
        <dsp:cNvPr id="0" name=""/>
        <dsp:cNvSpPr/>
      </dsp:nvSpPr>
      <dsp:spPr>
        <a:xfrm>
          <a:off x="0" y="1672645"/>
          <a:ext cx="3481431"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AF8AAD0-AF6F-41F2-9B4E-CC4CCD59B47F}">
      <dsp:nvSpPr>
        <dsp:cNvPr id="0" name=""/>
        <dsp:cNvSpPr/>
      </dsp:nvSpPr>
      <dsp:spPr>
        <a:xfrm>
          <a:off x="0" y="413315"/>
          <a:ext cx="3481431"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350287D-15BC-45FD-ACA1-8B513B50F92A}">
      <dsp:nvSpPr>
        <dsp:cNvPr id="0" name=""/>
        <dsp:cNvSpPr/>
      </dsp:nvSpPr>
      <dsp:spPr>
        <a:xfrm>
          <a:off x="905172" y="460"/>
          <a:ext cx="2576258" cy="412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005" tIns="40005" rIns="40005" bIns="40005" numCol="1" spcCol="1270" anchor="b" anchorCtr="0">
          <a:noAutofit/>
        </a:bodyPr>
        <a:lstStyle/>
        <a:p>
          <a:pPr marL="0" lvl="0" indent="0" algn="l" defTabSz="933450">
            <a:lnSpc>
              <a:spcPct val="90000"/>
            </a:lnSpc>
            <a:spcBef>
              <a:spcPct val="0"/>
            </a:spcBef>
            <a:spcAft>
              <a:spcPct val="35000"/>
            </a:spcAft>
            <a:buNone/>
          </a:pPr>
          <a:r>
            <a:rPr lang="en-US" sz="2100" kern="1200">
              <a:solidFill>
                <a:sysClr val="windowText" lastClr="000000"/>
              </a:solidFill>
            </a:rPr>
            <a:t>Setup Docker</a:t>
          </a:r>
        </a:p>
      </dsp:txBody>
      <dsp:txXfrm>
        <a:off x="905172" y="460"/>
        <a:ext cx="2576258" cy="412854"/>
      </dsp:txXfrm>
    </dsp:sp>
    <dsp:sp modelId="{D97534C4-7AE0-4ED7-8E88-067FD9364E5C}">
      <dsp:nvSpPr>
        <dsp:cNvPr id="0" name=""/>
        <dsp:cNvSpPr/>
      </dsp:nvSpPr>
      <dsp:spPr>
        <a:xfrm>
          <a:off x="0" y="460"/>
          <a:ext cx="905172" cy="412854"/>
        </a:xfrm>
        <a:prstGeom prst="round2SameRect">
          <a:avLst>
            <a:gd name="adj1" fmla="val 16670"/>
            <a:gd name="adj2" fmla="val 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a:t>Step 1</a:t>
          </a:r>
        </a:p>
      </dsp:txBody>
      <dsp:txXfrm>
        <a:off x="20157" y="20617"/>
        <a:ext cx="864858" cy="392697"/>
      </dsp:txXfrm>
    </dsp:sp>
    <dsp:sp modelId="{B7EE45F1-A693-4155-A91B-DFB78CA26DFD}">
      <dsp:nvSpPr>
        <dsp:cNvPr id="0" name=""/>
        <dsp:cNvSpPr/>
      </dsp:nvSpPr>
      <dsp:spPr>
        <a:xfrm>
          <a:off x="0" y="413315"/>
          <a:ext cx="3481431" cy="825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None/>
          </a:pPr>
          <a:r>
            <a:rPr lang="en-US" sz="1800" kern="1200">
              <a:solidFill>
                <a:sysClr val="windowText" lastClr="000000"/>
              </a:solidFill>
              <a:hlinkClick xmlns:r="http://schemas.openxmlformats.org/officeDocument/2006/relationships" r:id="rId1"/>
            </a:rPr>
            <a:t>https://www.docker.com/</a:t>
          </a:r>
          <a:endParaRPr lang="en-US" sz="1800" kern="1200">
            <a:solidFill>
              <a:sysClr val="windowText" lastClr="000000"/>
            </a:solidFill>
          </a:endParaRPr>
        </a:p>
      </dsp:txBody>
      <dsp:txXfrm>
        <a:off x="0" y="413315"/>
        <a:ext cx="3481431" cy="825832"/>
      </dsp:txXfrm>
    </dsp:sp>
    <dsp:sp modelId="{228222BC-63A7-4F38-A2EE-607B26F6CCCB}">
      <dsp:nvSpPr>
        <dsp:cNvPr id="0" name=""/>
        <dsp:cNvSpPr/>
      </dsp:nvSpPr>
      <dsp:spPr>
        <a:xfrm>
          <a:off x="905172" y="1259790"/>
          <a:ext cx="2576258" cy="412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005" tIns="40005" rIns="40005" bIns="40005" numCol="1" spcCol="1270" anchor="b" anchorCtr="0">
          <a:noAutofit/>
        </a:bodyPr>
        <a:lstStyle/>
        <a:p>
          <a:pPr marL="0" lvl="0" indent="0" algn="l" defTabSz="933450">
            <a:lnSpc>
              <a:spcPct val="90000"/>
            </a:lnSpc>
            <a:spcBef>
              <a:spcPct val="0"/>
            </a:spcBef>
            <a:spcAft>
              <a:spcPct val="35000"/>
            </a:spcAft>
            <a:buNone/>
          </a:pPr>
          <a:r>
            <a:rPr lang="en-US" sz="2100" kern="1200">
              <a:solidFill>
                <a:schemeClr val="bg2"/>
              </a:solidFill>
            </a:rPr>
            <a:t>Visit NGC Catalog</a:t>
          </a:r>
        </a:p>
      </dsp:txBody>
      <dsp:txXfrm>
        <a:off x="905172" y="1259790"/>
        <a:ext cx="2576258" cy="412854"/>
      </dsp:txXfrm>
    </dsp:sp>
    <dsp:sp modelId="{9065B11A-B3C5-4F76-9369-8E13712F6578}">
      <dsp:nvSpPr>
        <dsp:cNvPr id="0" name=""/>
        <dsp:cNvSpPr/>
      </dsp:nvSpPr>
      <dsp:spPr>
        <a:xfrm>
          <a:off x="0" y="1259790"/>
          <a:ext cx="905172" cy="412854"/>
        </a:xfrm>
        <a:prstGeom prst="round2SameRect">
          <a:avLst>
            <a:gd name="adj1" fmla="val 16670"/>
            <a:gd name="adj2" fmla="val 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a:t>Step 2</a:t>
          </a:r>
        </a:p>
      </dsp:txBody>
      <dsp:txXfrm>
        <a:off x="20157" y="1279947"/>
        <a:ext cx="864858" cy="392697"/>
      </dsp:txXfrm>
    </dsp:sp>
    <dsp:sp modelId="{8E7EA498-6D64-4C5E-802E-2F40F75E749A}">
      <dsp:nvSpPr>
        <dsp:cNvPr id="0" name=""/>
        <dsp:cNvSpPr/>
      </dsp:nvSpPr>
      <dsp:spPr>
        <a:xfrm>
          <a:off x="0" y="1672645"/>
          <a:ext cx="3481431" cy="825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None/>
          </a:pPr>
          <a:r>
            <a:rPr lang="en-US" sz="1800" kern="1200">
              <a:hlinkClick xmlns:r="http://schemas.openxmlformats.org/officeDocument/2006/relationships" r:id="rId2"/>
            </a:rPr>
            <a:t>https://catalog.ngc.nvidia.com/orgs/nvidia/containers/dli-dl-fundamentals</a:t>
          </a:r>
          <a:endParaRPr lang="en-US" sz="1800" kern="1200" dirty="0"/>
        </a:p>
      </dsp:txBody>
      <dsp:txXfrm>
        <a:off x="0" y="1672645"/>
        <a:ext cx="3481431" cy="825832"/>
      </dsp:txXfrm>
    </dsp:sp>
    <dsp:sp modelId="{75375987-007C-4F99-8431-8251D10769EE}">
      <dsp:nvSpPr>
        <dsp:cNvPr id="0" name=""/>
        <dsp:cNvSpPr/>
      </dsp:nvSpPr>
      <dsp:spPr>
        <a:xfrm>
          <a:off x="905172" y="2519120"/>
          <a:ext cx="2576258" cy="412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195" tIns="36195" rIns="36195" bIns="36195" numCol="1" spcCol="1270" anchor="b" anchorCtr="0">
          <a:noAutofit/>
        </a:bodyPr>
        <a:lstStyle/>
        <a:p>
          <a:pPr marL="0" lvl="0" indent="0" algn="l" defTabSz="844550">
            <a:lnSpc>
              <a:spcPct val="90000"/>
            </a:lnSpc>
            <a:spcBef>
              <a:spcPct val="0"/>
            </a:spcBef>
            <a:spcAft>
              <a:spcPct val="35000"/>
            </a:spcAft>
            <a:buNone/>
          </a:pPr>
          <a:r>
            <a:rPr lang="en-US" sz="1900" kern="1200">
              <a:solidFill>
                <a:schemeClr val="bg2"/>
              </a:solidFill>
            </a:rPr>
            <a:t>Pull and Run Container</a:t>
          </a:r>
        </a:p>
      </dsp:txBody>
      <dsp:txXfrm>
        <a:off x="905172" y="2519120"/>
        <a:ext cx="2576258" cy="412854"/>
      </dsp:txXfrm>
    </dsp:sp>
    <dsp:sp modelId="{DF710103-0032-4CB2-8B40-A2EA97122203}">
      <dsp:nvSpPr>
        <dsp:cNvPr id="0" name=""/>
        <dsp:cNvSpPr/>
      </dsp:nvSpPr>
      <dsp:spPr>
        <a:xfrm>
          <a:off x="0" y="2519120"/>
          <a:ext cx="905172" cy="412854"/>
        </a:xfrm>
        <a:prstGeom prst="round2SameRect">
          <a:avLst>
            <a:gd name="adj1" fmla="val 16670"/>
            <a:gd name="adj2" fmla="val 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a:t>Step 3</a:t>
          </a:r>
        </a:p>
      </dsp:txBody>
      <dsp:txXfrm>
        <a:off x="20157" y="2539277"/>
        <a:ext cx="864858" cy="392697"/>
      </dsp:txXfrm>
    </dsp:sp>
    <dsp:sp modelId="{A383D2B1-7249-4BBA-9274-DFF70B17DE11}">
      <dsp:nvSpPr>
        <dsp:cNvPr id="0" name=""/>
        <dsp:cNvSpPr/>
      </dsp:nvSpPr>
      <dsp:spPr>
        <a:xfrm>
          <a:off x="0" y="2931975"/>
          <a:ext cx="3481431" cy="825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815" tIns="43815" rIns="43815" bIns="43815" numCol="1" spcCol="1270" anchor="t" anchorCtr="0">
          <a:noAutofit/>
        </a:bodyPr>
        <a:lstStyle/>
        <a:p>
          <a:pPr marL="171450" lvl="1" indent="-171450" algn="l" defTabSz="800100">
            <a:lnSpc>
              <a:spcPct val="90000"/>
            </a:lnSpc>
            <a:spcBef>
              <a:spcPct val="0"/>
            </a:spcBef>
            <a:spcAft>
              <a:spcPct val="15000"/>
            </a:spcAft>
            <a:buNone/>
          </a:pPr>
          <a:r>
            <a:rPr lang="en-US" sz="1800" kern="1200">
              <a:solidFill>
                <a:schemeClr val="bg2"/>
              </a:solidFill>
            </a:rPr>
            <a:t>Visit </a:t>
          </a:r>
          <a:r>
            <a:rPr lang="en-US" sz="1800" kern="1200">
              <a:solidFill>
                <a:schemeClr val="bg2"/>
              </a:solidFill>
              <a:hlinkClick xmlns:r="http://schemas.openxmlformats.org/officeDocument/2006/relationships" r:id="rId3"/>
            </a:rPr>
            <a:t>localhost:8888</a:t>
          </a:r>
          <a:r>
            <a:rPr lang="en-US" sz="1800" kern="1200">
              <a:solidFill>
                <a:schemeClr val="bg2"/>
              </a:solidFill>
            </a:rPr>
            <a:t> to check out a </a:t>
          </a:r>
          <a:r>
            <a:rPr lang="en-US" sz="1800" kern="1200">
              <a:solidFill>
                <a:schemeClr val="bg2"/>
              </a:solidFill>
              <a:latin typeface="Arial"/>
            </a:rPr>
            <a:t>JupyterLab</a:t>
          </a:r>
          <a:r>
            <a:rPr lang="en-US" sz="1800" kern="1200">
              <a:solidFill>
                <a:schemeClr val="bg2"/>
              </a:solidFill>
            </a:rPr>
            <a:t> environment with a Next Steps Project</a:t>
          </a:r>
        </a:p>
      </dsp:txBody>
      <dsp:txXfrm>
        <a:off x="0" y="2931975"/>
        <a:ext cx="3481431" cy="82583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3/11/2022</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youtube.com/watch?v=8HyCNIVRbSU"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plato.stanford.edu/entries/chinese-room/"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a:t>
            </a:fld>
            <a:endParaRPr lang="en-US">
              <a:solidFill>
                <a:prstClr val="black"/>
              </a:solidFill>
            </a:endParaRPr>
          </a:p>
        </p:txBody>
      </p:sp>
    </p:spTree>
    <p:extLst>
      <p:ext uri="{BB962C8B-B14F-4D97-AF65-F5344CB8AC3E}">
        <p14:creationId xmlns:p14="http://schemas.microsoft.com/office/powerpoint/2010/main" val="3758273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We’ll start simple and create a model that takes one word as an input and tries to predict the next word as an output. Given our dictionary, we might predict the word to come after “dog” would be “ate” or “barked”. How would we set up our model to do this?</a:t>
            </a:r>
          </a:p>
          <a:p>
            <a:endParaRPr lang="en-US">
              <a:latin typeface="Trebuchet MS"/>
            </a:endParaRPr>
          </a:p>
          <a:p>
            <a:r>
              <a:rPr lang="en-US">
                <a:latin typeface="Trebuchet MS"/>
              </a:rPr>
              <a:t>Even though we’ve assigned each word a number, it’s still a categorical variable. To treat it as such, we’ll assign each word to an input neuron.</a:t>
            </a:r>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a:t>
            </a:fld>
            <a:endParaRPr lang="en-US"/>
          </a:p>
        </p:txBody>
      </p:sp>
    </p:spTree>
    <p:extLst>
      <p:ext uri="{BB962C8B-B14F-4D97-AF65-F5344CB8AC3E}">
        <p14:creationId xmlns:p14="http://schemas.microsoft.com/office/powerpoint/2010/main" val="1531533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From the computer’s perspective, it will assign the input word a 1 and all other inputs a 0. This is called one-hot encoding because we’re giving one value a one (the hot) and everything else is cold (the zeros). For the outputs, it will assign a percentage chance that the output word will follow the input word.</a:t>
            </a:r>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a:t>
            </a:fld>
            <a:endParaRPr lang="en-US"/>
          </a:p>
        </p:txBody>
      </p:sp>
    </p:spTree>
    <p:extLst>
      <p:ext uri="{BB962C8B-B14F-4D97-AF65-F5344CB8AC3E}">
        <p14:creationId xmlns:p14="http://schemas.microsoft.com/office/powerpoint/2010/main" val="2942814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rebuchet MS"/>
              </a:rPr>
              <a:t>That works well if we have a small dictionary size, but what if we have millions of words? That would result in us having millions of weights! One trick to handle this situation is to make something called an embedding. Let’s say we have a dictionary </a:t>
            </a:r>
            <a:r>
              <a:rPr lang="en-US">
                <a:latin typeface="Trebuchet MS"/>
              </a:rPr>
              <a:t>of animals, </a:t>
            </a:r>
            <a:r>
              <a:rPr lang="en-US" dirty="0">
                <a:latin typeface="Trebuchet MS"/>
              </a:rPr>
              <a:t>and we want to represent them with two numbers. We might take two ways we can describe these animals like how domestic/wild they are and how big/small they are. We’ll assign an animal that’s totally domestic a -1 on the domestic/wild scale and assign an animal that’s totally wild a +1 on the domestic/wild scale.</a:t>
            </a:r>
          </a:p>
          <a:p>
            <a:endParaRPr lang="en-US" dirty="0">
              <a:latin typeface="Trebuchet MS"/>
            </a:endParaRPr>
          </a:p>
          <a:p>
            <a:r>
              <a:rPr lang="en-US" dirty="0">
                <a:latin typeface="Trebuchet MS"/>
              </a:rPr>
              <a:t>This is called an embedding because we’re taking something that’s higher dimensional (all of our animals as categories) and mapping them in a smaller dimensional space. We’re using two descriptors here, so it’s a 2-dimensional embedding. If we used three descriptors like domestic/wild, big/small, and prey/predator, that would be a 3-dimensional embedding.</a:t>
            </a:r>
          </a:p>
          <a:p>
            <a:endParaRPr lang="en-US" dirty="0">
              <a:latin typeface="Trebuchet MS"/>
            </a:endParaRPr>
          </a:p>
          <a:p>
            <a:r>
              <a:rPr lang="en-US" dirty="0">
                <a:latin typeface="Trebuchet MS"/>
              </a:rPr>
              <a:t>A long time ago, a group of linguists tried to do this exercise where they assigned values to word descriptors. Today, we can use neural networks.</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12</a:t>
            </a:fld>
            <a:endParaRPr lang="en-US"/>
          </a:p>
        </p:txBody>
      </p:sp>
    </p:spTree>
    <p:extLst>
      <p:ext uri="{BB962C8B-B14F-4D97-AF65-F5344CB8AC3E}">
        <p14:creationId xmlns:p14="http://schemas.microsoft.com/office/powerpoint/2010/main" val="3838728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Whenever we go from higher dimensional space down to lower dimensional space in our neural network, that’s technically an embedding. In other words, whenever we go from more neurons to less neurons, we’re creating an embedding. The number of neurons in the lower dimension is the embedding size.</a:t>
            </a:r>
          </a:p>
          <a:p>
            <a:endParaRPr lang="en-US">
              <a:latin typeface="Trebuchet MS"/>
            </a:endParaRPr>
          </a:p>
          <a:p>
            <a:r>
              <a:rPr lang="en-US">
                <a:latin typeface="Trebuchet MS"/>
              </a:rPr>
              <a:t>These days, people often use transfer learning for word embeddings. This follows the results of recent research. In the lab today, we’ll be creating our own to see how it’s done.</a:t>
            </a:r>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13</a:t>
            </a:fld>
            <a:endParaRPr lang="en-US"/>
          </a:p>
        </p:txBody>
      </p:sp>
    </p:spTree>
    <p:extLst>
      <p:ext uri="{BB962C8B-B14F-4D97-AF65-F5344CB8AC3E}">
        <p14:creationId xmlns:p14="http://schemas.microsoft.com/office/powerpoint/2010/main" val="118449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latin typeface="Trebuchet MS"/>
              </a:rPr>
              <a:t>Cool, so we now know how to map our words to numbers. However, if we’re going to predict the next word of a sentence, we’ll need a way to capture the previous words used in a sentence.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14</a:t>
            </a:fld>
            <a:endParaRPr lang="en-US"/>
          </a:p>
        </p:txBody>
      </p:sp>
    </p:spTree>
    <p:extLst>
      <p:ext uri="{BB962C8B-B14F-4D97-AF65-F5344CB8AC3E}">
        <p14:creationId xmlns:p14="http://schemas.microsoft.com/office/powerpoint/2010/main" val="36672481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Here, we’re trying to predict the third word of these sentences, but the first word of these sentences has a significant impact on those predictions.</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15</a:t>
            </a:fld>
            <a:endParaRPr lang="en-US"/>
          </a:p>
        </p:txBody>
      </p:sp>
    </p:spTree>
    <p:extLst>
      <p:ext uri="{BB962C8B-B14F-4D97-AF65-F5344CB8AC3E}">
        <p14:creationId xmlns:p14="http://schemas.microsoft.com/office/powerpoint/2010/main" val="25013549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In order to keep this first word in memory, we’re going to create something called a Recurrent Neural Network, or RNN. It will make more sense when we see it in action, so let’s step through it with our cats example.</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16</a:t>
            </a:fld>
            <a:endParaRPr lang="en-US"/>
          </a:p>
        </p:txBody>
      </p:sp>
    </p:spTree>
    <p:extLst>
      <p:ext uri="{BB962C8B-B14F-4D97-AF65-F5344CB8AC3E}">
        <p14:creationId xmlns:p14="http://schemas.microsoft.com/office/powerpoint/2010/main" val="12637423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Let’s start off with our cat prediction. We’ll feed a 1 into the neuron that corresponds with cat, and like before, we’ll get a prediction on what the next word will be.</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17</a:t>
            </a:fld>
            <a:endParaRPr lang="en-US"/>
          </a:p>
        </p:txBody>
      </p:sp>
    </p:spTree>
    <p:extLst>
      <p:ext uri="{BB962C8B-B14F-4D97-AF65-F5344CB8AC3E}">
        <p14:creationId xmlns:p14="http://schemas.microsoft.com/office/powerpoint/2010/main" val="20931355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When we do this, the neurons in our RNN layer are going to have a numerical output just like a normal neuron does.</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18</a:t>
            </a:fld>
            <a:endParaRPr lang="en-US"/>
          </a:p>
        </p:txBody>
      </p:sp>
    </p:spTree>
    <p:extLst>
      <p:ext uri="{BB962C8B-B14F-4D97-AF65-F5344CB8AC3E}">
        <p14:creationId xmlns:p14="http://schemas.microsoft.com/office/powerpoint/2010/main" val="37390019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We’re going to use this same output again when we feed in the next word for our sentence. In general terms, our networks learns that  “Cats” at the beginning of the sentence has a specific meaning as opposed to during a different part of the sentence.</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19</a:t>
            </a:fld>
            <a:endParaRPr lang="en-US"/>
          </a:p>
        </p:txBody>
      </p:sp>
    </p:spTree>
    <p:extLst>
      <p:ext uri="{BB962C8B-B14F-4D97-AF65-F5344CB8AC3E}">
        <p14:creationId xmlns:p14="http://schemas.microsoft.com/office/powerpoint/2010/main" val="543918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4416001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We’ll reuse our network again for the next word, “say”. When we combine this with the encoding we have from “cats” …</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20</a:t>
            </a:fld>
            <a:endParaRPr lang="en-US"/>
          </a:p>
        </p:txBody>
      </p:sp>
    </p:spTree>
    <p:extLst>
      <p:ext uri="{BB962C8B-B14F-4D97-AF65-F5344CB8AC3E}">
        <p14:creationId xmlns:p14="http://schemas.microsoft.com/office/powerpoint/2010/main" val="33973041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We’ll get a new encoding in our RNN, and a new prediction for the next word in our sentence.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21</a:t>
            </a:fld>
            <a:endParaRPr lang="en-US"/>
          </a:p>
        </p:txBody>
      </p:sp>
    </p:spTree>
    <p:extLst>
      <p:ext uri="{BB962C8B-B14F-4D97-AF65-F5344CB8AC3E}">
        <p14:creationId xmlns:p14="http://schemas.microsoft.com/office/powerpoint/2010/main" val="340617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lab, we’ll be using an evolution of the RNN called the Long-Short Term Memory unit or LSTM. The difference is that the LSTM has its own set neurons that act as its own memory. The goal is to capture attention. If the LSTM is fed long paragraphs of text, it does a better job of remembering the key elements of that text.</a:t>
            </a:r>
          </a:p>
          <a:p>
            <a:endParaRPr lang="en-US" dirty="0"/>
          </a:p>
          <a:p>
            <a:r>
              <a:rPr lang="en-US" dirty="0"/>
              <a:t>If you’re curious to learn more about the math, check out this excellent animation breaking it down: </a:t>
            </a:r>
            <a:r>
              <a:rPr lang="en-US" dirty="0">
                <a:hlinkClick r:id="rId3"/>
              </a:rPr>
              <a:t>https://www.youtube.com/watch?v=8HyCNIVRbSU</a:t>
            </a:r>
            <a:endParaRPr lang="en-US" b="0"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22</a:t>
            </a:fld>
            <a:endParaRPr lang="en-US"/>
          </a:p>
        </p:txBody>
      </p:sp>
    </p:spTree>
    <p:extLst>
      <p:ext uri="{BB962C8B-B14F-4D97-AF65-F5344CB8AC3E}">
        <p14:creationId xmlns:p14="http://schemas.microsoft.com/office/powerpoint/2010/main" val="24816602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We’re getting close to the end of the class, so before we go, let’s go over how we can take our new skills further.</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23</a:t>
            </a:fld>
            <a:endParaRPr lang="en-US"/>
          </a:p>
        </p:txBody>
      </p:sp>
    </p:spTree>
    <p:extLst>
      <p:ext uri="{BB962C8B-B14F-4D97-AF65-F5344CB8AC3E}">
        <p14:creationId xmlns:p14="http://schemas.microsoft.com/office/powerpoint/2010/main" val="1603706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Autoencoders are a great next step after mastering embeddings as they’re closely related.</a:t>
            </a:r>
            <a:r>
              <a:rPr lang="en-US" b="0"/>
              <a:t> Like embeddings, one of the goals is to take higher dimensional data and be able to represent it in a lower dimensional space. Here’s our strategy: we’re going to make a model that’s a mirror image of itself with a low number of neurons in the center. Then, we’re going to take our input and also use it as our output when training.</a:t>
            </a:r>
          </a:p>
          <a:p>
            <a:endParaRPr lang="en-US" b="0"/>
          </a:p>
          <a:p>
            <a:r>
              <a:rPr lang="en-US" b="0"/>
              <a:t>As an example, in the above, we’ve taken a flattened image, and we’ll train this model to output the same flattened image as what was inputted.</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24</a:t>
            </a:fld>
            <a:endParaRPr lang="en-US"/>
          </a:p>
        </p:txBody>
      </p:sp>
    </p:spTree>
    <p:extLst>
      <p:ext uri="{BB962C8B-B14F-4D97-AF65-F5344CB8AC3E}">
        <p14:creationId xmlns:p14="http://schemas.microsoft.com/office/powerpoint/2010/main" val="27760954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would we go through this complicated process if we’re just going to get the same thing as what we entered? Check out this magic. After we train the model, we’re going to cut it right after the middle…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25</a:t>
            </a:fld>
            <a:endParaRPr lang="en-US"/>
          </a:p>
        </p:txBody>
      </p:sp>
    </p:spTree>
    <p:extLst>
      <p:ext uri="{BB962C8B-B14F-4D97-AF65-F5344CB8AC3E}">
        <p14:creationId xmlns:p14="http://schemas.microsoft.com/office/powerpoint/2010/main" val="25443415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we’ll get an encoder and decoder. There are a couple of great uses for this. If our model is accurate, we can store large amounts of data with only a few numbers, and we can restore the original data if and when we ever need the raw data format.</a:t>
            </a:r>
          </a:p>
          <a:p>
            <a:endParaRPr lang="en-US"/>
          </a:p>
          <a:p>
            <a:r>
              <a:rPr lang="en-US"/>
              <a:t>The other use for this is for something called anomaly detection, which is useful in security, fault detection, and medicine. If we train an accurate autoencoder on lots of data, but there are some datapoints for which the output is significantly different than the input, then we might consider that an anomaly that we need to pay more attention to.</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26</a:t>
            </a:fld>
            <a:endParaRPr lang="en-US"/>
          </a:p>
        </p:txBody>
      </p:sp>
    </p:spTree>
    <p:extLst>
      <p:ext uri="{BB962C8B-B14F-4D97-AF65-F5344CB8AC3E}">
        <p14:creationId xmlns:p14="http://schemas.microsoft.com/office/powerpoint/2010/main" val="30049152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up is Generative Adversarial Networks, or GANs for short.</a:t>
            </a:r>
          </a:p>
          <a:p>
            <a:r>
              <a:rPr lang="en-US" dirty="0">
                <a:latin typeface="Trebuchet MS"/>
              </a:rPr>
              <a:t>This one’s interesting, we’re going to have two models. One is called the generator and one is called the discriminator. In a way, they’re fighting against each other, hence why they’re called "Adversarial" networks.</a:t>
            </a:r>
          </a:p>
          <a:p>
            <a:endParaRPr lang="en-US" dirty="0"/>
          </a:p>
          <a:p>
            <a:r>
              <a:rPr lang="en-US" dirty="0"/>
              <a:t>Let’s start with the discriminator. The goal of the of the discriminator is to determine if the input is real or not. Let’s say we want to make a model that can determine if a piece of art was a forgery or not. We’ve gone to our local art museum and they’ve given us many images of genuine paintings. The discriminator works just like the models we made earlier today: we’ll feed in an image, and it will return a prediction on whether the image is genuine or not.</a:t>
            </a:r>
          </a:p>
          <a:p>
            <a:endParaRPr lang="en-US" dirty="0"/>
          </a:p>
          <a:p>
            <a:r>
              <a:rPr lang="en-US" dirty="0"/>
              <a:t>However, we don’t have a lot of art forgeries. We’re the good guys, we don’t go to the black market very often, so we need a way to make forgeries so our discriminator has something to compare the real pieces of art against. This is where our other network, our generator, is going to come in. The generator is going to learn how to take random pixels, or “noise”, and it’s going to transform that noise into an art forgery. The way it learns is by how well it’s able to fool the discriminator. With enough data and training time, these fakes can get pretty good, fooling human eyes!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27</a:t>
            </a:fld>
            <a:endParaRPr lang="en-US"/>
          </a:p>
        </p:txBody>
      </p:sp>
    </p:spTree>
    <p:extLst>
      <p:ext uri="{BB962C8B-B14F-4D97-AF65-F5344CB8AC3E}">
        <p14:creationId xmlns:p14="http://schemas.microsoft.com/office/powerpoint/2010/main" val="39437320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dirty="0"/>
              <a:t>The last architecture we’re going to talk about is Reinforcement Learning. Well, it’s less of an architecture and more of a clever way to use the machine learning models we learned how to make today. Reinforcement Learning comes from an idea from Psychology called delayed rewards: the idea that we can put off a reward now for a better reward later.</a:t>
            </a:r>
          </a:p>
          <a:p>
            <a:endParaRPr lang="en-US" dirty="0"/>
          </a:p>
          <a:p>
            <a:r>
              <a:rPr lang="en-US" dirty="0"/>
              <a:t>On the left here, I have a picture of my sister’s corgi trying very hard not to eat the treat on her nose. If you have a pet at home, you might recognize that it’s especially hard to teach them concepts that require a bit of time delay. This is something that humans are surprisingly good at.</a:t>
            </a:r>
          </a:p>
          <a:p>
            <a:endParaRPr lang="en-US" dirty="0"/>
          </a:p>
          <a:p>
            <a:r>
              <a:rPr lang="en-US" dirty="0"/>
              <a:t>In Reinforcement Learning, there are two systems at play: there’s the agent, or the intelligence that is trying to learn a skill, and there’s the environment that the agent needs to react to. People who work with Reinforcement Learning are both Data Scientists and Game Designers. Our neural network lives in the agent, where it will predict the best action to take given information about the environment. The environment can change given what the agent does, and that’s where being a Game Designer comes in. It’s quite tricky designing an environment that’s reflective of real-world conditions.</a:t>
            </a:r>
          </a:p>
          <a:p>
            <a:endParaRPr lang="en-US" dirty="0"/>
          </a:p>
          <a:p>
            <a:r>
              <a:rPr lang="en-US" dirty="0"/>
              <a:t>The neural networks in the agent are only a part of what we need to build the agent. We also need to give it memory so it can learn from past actions and a sense of curiosity so that it’s willing to try new things for the sake of learning.</a:t>
            </a:r>
          </a:p>
          <a:p>
            <a:endParaRPr lang="en-US" dirty="0"/>
          </a:p>
          <a:p>
            <a:r>
              <a:rPr lang="en-US" dirty="0"/>
              <a:t>Remember way </a:t>
            </a:r>
            <a:r>
              <a:rPr lang="en-US" dirty="0" err="1"/>
              <a:t>way</a:t>
            </a:r>
            <a:r>
              <a:rPr lang="en-US" dirty="0"/>
              <a:t> back to the beginning of this course when we talked about how humans learn versus how artificial intelligence learns? Much of that insight comes from Reinforcement Learning. The field is known for having applications in robotics and finance, but it’s also a great topic just to have a better appreciation for how humans learn. It takes time and patience to be able to learn a new skill, and those who are a little fearless and are willing to make mistakes in order to learn will have an easier time mastering a subject. Reinforcement Learning shows that our failures are as much a powerful teaching tool as our successes. So genuinely, congrats on making it through the class today. If it was easy for you, that’s great! But if it was hard, that’s fine too. By taking on the challenge, there is a bigger opportunity to learn.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28</a:t>
            </a:fld>
            <a:endParaRPr lang="en-US"/>
          </a:p>
        </p:txBody>
      </p:sp>
    </p:spTree>
    <p:extLst>
      <p:ext uri="{BB962C8B-B14F-4D97-AF65-F5344CB8AC3E}">
        <p14:creationId xmlns:p14="http://schemas.microsoft.com/office/powerpoint/2010/main" val="42367408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next lab is the last one, so if you’re interested, we’d like to share how to set up the same coding environment we used in class so you can use it for your own projects.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29</a:t>
            </a:fld>
            <a:endParaRPr lang="en-US"/>
          </a:p>
        </p:txBody>
      </p:sp>
    </p:spTree>
    <p:extLst>
      <p:ext uri="{BB962C8B-B14F-4D97-AF65-F5344CB8AC3E}">
        <p14:creationId xmlns:p14="http://schemas.microsoft.com/office/powerpoint/2010/main" val="2450782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208523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Docker is a useful tool for packaging software stacks for use on other machines. These packages are called containers. They’re very similar to virtual machines, but the difference is that they use the host machine’s operating system and hardware instead of using simulated hardware.</a:t>
            </a:r>
          </a:p>
          <a:p>
            <a:pPr>
              <a:defRPr/>
            </a:pPr>
            <a:endParaRPr lang="en-US" dirty="0"/>
          </a:p>
          <a:p>
            <a:pPr>
              <a:defRPr/>
            </a:pPr>
            <a:r>
              <a:rPr lang="en-US" dirty="0"/>
              <a:t>NGC is an online platform that hosts Containers and other AI resources that are free to download.</a:t>
            </a:r>
          </a:p>
          <a:p>
            <a:pPr marL="457200" marR="0" lvl="0" indent="-228600" algn="l" defTabSz="914400" rtl="0" eaLnBrk="1" fontAlgn="auto" latinLnBrk="0" hangingPunct="1">
              <a:lnSpc>
                <a:spcPct val="100000"/>
              </a:lnSpc>
              <a:spcBef>
                <a:spcPts val="330"/>
              </a:spcBef>
              <a:spcAft>
                <a:spcPts val="0"/>
              </a:spcAft>
              <a:buClr>
                <a:srgbClr val="000000"/>
              </a:buClr>
              <a:buSzPts val="1400"/>
              <a:buFont typeface="Arial"/>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E02D639A-AF38-4D9A-897E-57859A70BDEB}" type="slidenum">
              <a:rPr kumimoji="0" lang="en-US" sz="1400" b="0" i="0" u="none" strike="noStrike" kern="0" cap="none" spc="0" normalizeH="0" baseline="0" noProof="0" smtClean="0">
                <a:ln>
                  <a:noFill/>
                </a:ln>
                <a:solidFill>
                  <a:srgbClr val="000000"/>
                </a:solidFill>
                <a:effectLst/>
                <a:uLnTx/>
                <a:uFillTx/>
                <a:latin typeface="Arial"/>
                <a:ea typeface="ＭＳ Ｐゴシック" pitchFamily="-16" charset="-128"/>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30</a:t>
            </a:fld>
            <a:endParaRPr kumimoji="0" lang="en-US" sz="1400" b="0" i="0" u="none" strike="noStrike" kern="0" cap="none" spc="0" normalizeH="0" baseline="0" noProof="0">
              <a:ln>
                <a:noFill/>
              </a:ln>
              <a:solidFill>
                <a:srgbClr val="000000"/>
              </a:solidFill>
              <a:effectLst/>
              <a:uLnTx/>
              <a:uFillTx/>
              <a:latin typeface="Arial"/>
              <a:ea typeface="ＭＳ Ｐゴシック" pitchFamily="-16" charset="-128"/>
              <a:cs typeface="Arial"/>
              <a:sym typeface="Arial"/>
            </a:endParaRPr>
          </a:p>
        </p:txBody>
      </p:sp>
    </p:spTree>
    <p:extLst>
      <p:ext uri="{BB962C8B-B14F-4D97-AF65-F5344CB8AC3E}">
        <p14:creationId xmlns:p14="http://schemas.microsoft.com/office/powerpoint/2010/main" val="15098843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txBox="1">
            <a:spLocks noGrp="1"/>
          </p:cNvSpPr>
          <p:nvPr>
            <p:ph type="body" idx="1"/>
          </p:nvPr>
        </p:nvSpPr>
        <p:spPr>
          <a:xfrm>
            <a:off x="731520" y="4560570"/>
            <a:ext cx="5852035" cy="4320664"/>
          </a:xfrm>
          <a:prstGeom prst="rect">
            <a:avLst/>
          </a:prstGeom>
        </p:spPr>
        <p:txBody>
          <a:bodyPr spcFirstLastPara="1" wrap="square" lIns="94835" tIns="94835" rIns="94835" bIns="94835" anchor="t" anchorCtr="0">
            <a:noAutofit/>
          </a:bodyPr>
          <a:lstStyle/>
          <a:p>
            <a:pPr marL="0" indent="0">
              <a:spcBef>
                <a:spcPts val="342"/>
              </a:spcBef>
            </a:pPr>
            <a:r>
              <a:rPr lang="en-US" dirty="0"/>
              <a:t>If you know how to use Docker and have a machine that supports CUDA </a:t>
            </a:r>
            <a:r>
              <a:rPr lang="en-US" b="0" i="0" dirty="0">
                <a:solidFill>
                  <a:srgbClr val="050505"/>
                </a:solidFill>
                <a:effectLst/>
                <a:latin typeface="Open Sans"/>
              </a:rPr>
              <a:t>10.0, 10.1, or 10.2, you can easily recreate the environment for this class. We’re not going to go over Docker Setup as that is going to be unique to each person’s machine. Once docker is set up, it’s easy to use. “docker run” will run the container, the contents of which can be accessed both through the command line and through the browser if it has ports exposed.</a:t>
            </a:r>
          </a:p>
          <a:p>
            <a:pPr marL="0" indent="0">
              <a:spcBef>
                <a:spcPts val="342"/>
              </a:spcBef>
            </a:pPr>
            <a:endParaRPr lang="en-US" b="0" i="0" dirty="0">
              <a:solidFill>
                <a:srgbClr val="050505"/>
              </a:solidFill>
              <a:effectLst/>
              <a:latin typeface="Open Sans"/>
            </a:endParaRPr>
          </a:p>
          <a:p>
            <a:pPr marL="0" indent="0">
              <a:spcBef>
                <a:spcPts val="342"/>
              </a:spcBef>
            </a:pPr>
            <a:r>
              <a:rPr lang="en-US" b="0" i="0" dirty="0">
                <a:solidFill>
                  <a:srgbClr val="050505"/>
                </a:solidFill>
                <a:effectLst/>
                <a:latin typeface="Open Sans"/>
              </a:rPr>
              <a:t>For DLI, we’ve prepared follow up material for the class in a Docker Container. It creates a </a:t>
            </a:r>
            <a:r>
              <a:rPr lang="en-US" b="0" i="0" dirty="0" err="1">
                <a:solidFill>
                  <a:srgbClr val="050505"/>
                </a:solidFill>
                <a:effectLst/>
                <a:latin typeface="Open Sans"/>
              </a:rPr>
              <a:t>JupyterLab</a:t>
            </a:r>
            <a:r>
              <a:rPr lang="en-US" b="0" i="0" dirty="0">
                <a:solidFill>
                  <a:srgbClr val="050505"/>
                </a:solidFill>
                <a:effectLst/>
                <a:latin typeface="Open Sans"/>
              </a:rPr>
              <a:t> environment just like the one we’ve used in the class so you can get it set up locally on your own machine. More detailed instructions on how to get this container up and running are provided in the links above, so please check it out.</a:t>
            </a:r>
            <a:endParaRPr lang="en-US" dirty="0"/>
          </a:p>
        </p:txBody>
      </p:sp>
      <p:sp>
        <p:nvSpPr>
          <p:cNvPr id="180" name="Shape 180"/>
          <p:cNvSpPr>
            <a:spLocks noGrp="1" noRot="1" noChangeAspect="1"/>
          </p:cNvSpPr>
          <p:nvPr>
            <p:ph type="sldImg" idx="2"/>
          </p:nvPr>
        </p:nvSpPr>
        <p:spPr>
          <a:xfrm>
            <a:off x="457200" y="719138"/>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014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Before we end lecture, let’s do a quick thought experiment in order to appreciate computer intelligence a little more.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32</a:t>
            </a:fld>
            <a:endParaRPr lang="en-US"/>
          </a:p>
        </p:txBody>
      </p:sp>
    </p:spTree>
    <p:extLst>
      <p:ext uri="{BB962C8B-B14F-4D97-AF65-F5344CB8AC3E}">
        <p14:creationId xmlns:p14="http://schemas.microsoft.com/office/powerpoint/2010/main" val="42911111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Let’s say there’s a person locked away in a room where people slip equations related to Rocket Science under the door. The person in the room doesn’t know anything about Rocket Science, but they have a list of instructions to follow depending on the symbols on the paper slipped to them. The locked person follows the instructions and returns the solutions on a piece of paper back under the door. The locked person acts like a computer, following a list of instructions with an output, and the people outside the room, none the wiser, believe that the locked person is a Rocket Scientist.</a:t>
            </a:r>
          </a:p>
          <a:p>
            <a:endParaRPr lang="en-US" dirty="0"/>
          </a:p>
          <a:p>
            <a:r>
              <a:rPr lang="en-US" dirty="0"/>
              <a:t>My question to you is, where does mimicry end and understanding begin? When humans first learn how to do math, it’s done by copying, such as memorizing our times tables. We can debate all day on where that line is drawn but the point is this:</a:t>
            </a:r>
          </a:p>
          <a:p>
            <a:endParaRPr lang="en-US" dirty="0"/>
          </a:p>
          <a:p>
            <a:r>
              <a:rPr lang="en-US" dirty="0"/>
              <a:t>The greatest breakthroughs in AI are from people who not only understand computers, but can mathematically express how humans think. See if you can define “understanding” in a way that a computer can interpret, and you will help it grow from mimicry to understanding.</a:t>
            </a:r>
          </a:p>
          <a:p>
            <a:endParaRPr lang="en-US" dirty="0"/>
          </a:p>
          <a:p>
            <a:r>
              <a:rPr lang="en-US" dirty="0">
                <a:hlinkClick r:id="rId3"/>
              </a:rPr>
              <a:t>https://plato.stanford.edu/entries/chinese-room/</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33</a:t>
            </a:fld>
            <a:endParaRPr lang="en-US"/>
          </a:p>
        </p:txBody>
      </p:sp>
    </p:spTree>
    <p:extLst>
      <p:ext uri="{BB962C8B-B14F-4D97-AF65-F5344CB8AC3E}">
        <p14:creationId xmlns:p14="http://schemas.microsoft.com/office/powerpoint/2010/main" val="24405580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That’s all for now. Thank you for joining us.</a:t>
            </a:r>
          </a:p>
          <a:p>
            <a:r>
              <a:rPr lang="en-GB" dirty="0"/>
              <a:t>Alright, last lab! Best of luck!</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34</a:t>
            </a:fld>
            <a:endParaRPr lang="en-US"/>
          </a:p>
        </p:txBody>
      </p:sp>
    </p:spTree>
    <p:extLst>
      <p:ext uri="{BB962C8B-B14F-4D97-AF65-F5344CB8AC3E}">
        <p14:creationId xmlns:p14="http://schemas.microsoft.com/office/powerpoint/2010/main" val="9196329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2" name="Google Shape;512;p2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1100" b="0" i="0" u="none" strike="noStrike" cap="none">
              <a:solidFill>
                <a:schemeClr val="dk1"/>
              </a:solidFill>
              <a:latin typeface="Trebuchet MS"/>
              <a:ea typeface="Trebuchet MS"/>
              <a:cs typeface="Trebuchet MS"/>
              <a:sym typeface="Trebuchet MS"/>
            </a:endParaRPr>
          </a:p>
        </p:txBody>
      </p:sp>
      <p:sp>
        <p:nvSpPr>
          <p:cNvPr id="513" name="Google Shape;513;p2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1200" cap="none" spc="0" normalizeH="0" baseline="0" noProof="0">
                <a:ln>
                  <a:noFill/>
                </a:ln>
                <a:solidFill>
                  <a:prstClr val="black"/>
                </a:solidFill>
                <a:effectLst/>
                <a:uLnTx/>
                <a:uFillTx/>
                <a:latin typeface="Trebuchet MS"/>
                <a:ea typeface="Trebuchet MS"/>
                <a:cs typeface="Trebuchet MS"/>
                <a:sym typeface="Trebuchet MS"/>
              </a:rPr>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t>35</a:t>
            </a:fld>
            <a:endParaRPr kumimoji="0" sz="1100" b="0" i="0" u="none" strike="noStrike" kern="1200" cap="none" spc="0" normalizeH="0" baseline="0" noProof="0">
              <a:ln>
                <a:noFill/>
              </a:ln>
              <a:solidFill>
                <a:prstClr val="black"/>
              </a:solidFill>
              <a:effectLst/>
              <a:uLnTx/>
              <a:uFillTx/>
              <a:latin typeface="Trebuchet MS"/>
              <a:ea typeface="Trebuchet MS"/>
              <a:cs typeface="Trebuchet MS"/>
              <a:sym typeface="Trebuchet MS"/>
            </a:endParaRPr>
          </a:p>
        </p:txBody>
      </p:sp>
    </p:spTree>
    <p:extLst>
      <p:ext uri="{BB962C8B-B14F-4D97-AF65-F5344CB8AC3E}">
        <p14:creationId xmlns:p14="http://schemas.microsoft.com/office/powerpoint/2010/main" val="2843279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Now that we’ve mastered the basics of neural networks, we’re going to do a brief survey of some more advanced neural network architectures. </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a:t>
            </a:fld>
            <a:endParaRPr lang="en-US"/>
          </a:p>
        </p:txBody>
      </p:sp>
    </p:spTree>
    <p:extLst>
      <p:ext uri="{BB962C8B-B14F-4D97-AF65-F5344CB8AC3E}">
        <p14:creationId xmlns:p14="http://schemas.microsoft.com/office/powerpoint/2010/main" val="3676215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Ultimately, the goal of artificial intelligence is to solve problems, as well as or better than humans. The more we try to find practical uses of artificial intelligence, the better we should understand how humans think and operate.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a:t>
            </a:fld>
            <a:endParaRPr lang="en-US"/>
          </a:p>
        </p:txBody>
      </p:sp>
    </p:spTree>
    <p:extLst>
      <p:ext uri="{BB962C8B-B14F-4D97-AF65-F5344CB8AC3E}">
        <p14:creationId xmlns:p14="http://schemas.microsoft.com/office/powerpoint/2010/main" val="3397237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rebuchet MS"/>
              </a:rPr>
              <a:t>For example, for most of today, we talked about how AI is used in the field of Computer Vision. But we’ve only scratched the surface of the research in that field. Many of the breakthroughs in computer vision have to do with a better understanding of our own human hardware.</a:t>
            </a:r>
          </a:p>
          <a:p>
            <a:endParaRPr lang="en-US" dirty="0"/>
          </a:p>
          <a:p>
            <a:r>
              <a:rPr lang="en-US" dirty="0">
                <a:latin typeface="Trebuchet MS"/>
              </a:rPr>
              <a:t>Ever wonder why computers have three color channels for red, green and blue? It’s not a coincidence that those colors are chosen. In human eyes, we have specialized cells called photoreceptors, and there are photoreceptors with the function of picking up red, green, and blue light. So when the RGB data structure for computers was proposed, it was very much done with humans in mind.</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a:t>
            </a:fld>
            <a:endParaRPr lang="en-US"/>
          </a:p>
        </p:txBody>
      </p:sp>
    </p:spTree>
    <p:extLst>
      <p:ext uri="{BB962C8B-B14F-4D97-AF65-F5344CB8AC3E}">
        <p14:creationId xmlns:p14="http://schemas.microsoft.com/office/powerpoint/2010/main" val="1534677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Let’s switch gears a little bit and try our hand at Natural Language Processing, where the goal is to make an intelligence that can perceive and generate language in the way that humans do. There are a lot of interesting mechanisms in place here. To start, for a computer to perceive anything at all, it must be represented as a number. How are we going to do that? And the order in which we choose our words is also important. How are we going to capture sentence structure?</a:t>
            </a:r>
          </a:p>
          <a:p>
            <a:endParaRPr lang="en-US"/>
          </a:p>
          <a:p>
            <a:r>
              <a:rPr lang="en-US">
                <a:latin typeface="Trebuchet MS"/>
              </a:rPr>
              <a:t>With that in mind, it’s incredible to think that humans have the ability to communicate with each other through language. Turing test time! Are these instructor notes written by a human or by a machine? We look forward to seeing your response in the course feedback : )</a:t>
            </a:r>
            <a:endParaRPr lang="en-US">
              <a:latin typeface="Trebuchet MS"/>
              <a:sym typeface="Wingdings" panose="05000000000000000000" pitchFamily="2" charset="2"/>
            </a:endParaRP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a:t>
            </a:fld>
            <a:endParaRPr lang="en-US"/>
          </a:p>
        </p:txBody>
      </p:sp>
    </p:spTree>
    <p:extLst>
      <p:ext uri="{BB962C8B-B14F-4D97-AF65-F5344CB8AC3E}">
        <p14:creationId xmlns:p14="http://schemas.microsoft.com/office/powerpoint/2010/main" val="4091270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Just like with Computer Vision, we’re only going to be able to scratch the surface of Natural Language Processing. Even so, we’re going to learn a few interesting tricks to help us get started.</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a:t>
            </a:fld>
            <a:endParaRPr lang="en-US"/>
          </a:p>
        </p:txBody>
      </p:sp>
    </p:spTree>
    <p:extLst>
      <p:ext uri="{BB962C8B-B14F-4D97-AF65-F5344CB8AC3E}">
        <p14:creationId xmlns:p14="http://schemas.microsoft.com/office/powerpoint/2010/main" val="4284564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rebuchet MS"/>
              </a:rPr>
              <a:t>Let’s say we’re going to make a tool to help with writer’s block. Given the first few words of a sentence, we want our model to fill in the rest of the sentence.</a:t>
            </a:r>
          </a:p>
          <a:p>
            <a:endParaRPr lang="en-US" dirty="0">
              <a:latin typeface="Trebuchet MS"/>
            </a:endParaRPr>
          </a:p>
          <a:p>
            <a:r>
              <a:rPr lang="en-US" dirty="0">
                <a:latin typeface="Trebuchet MS"/>
              </a:rPr>
              <a:t>The first thing we need to figure out is how are we going to represent our words as numbers? When people were first approaching this problem, one solution they came up with was to make their own dictionary. We’ll take every unique word and assign it a number, and we’ll call this list of words our dictionary. We can then run our sentence through our dictionary to get the number assigned to each word. A function that does this is called a tokenizer.</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a:t>
            </a:fld>
            <a:endParaRPr lang="en-US"/>
          </a:p>
        </p:txBody>
      </p:sp>
    </p:spTree>
    <p:extLst>
      <p:ext uri="{BB962C8B-B14F-4D97-AF65-F5344CB8AC3E}">
        <p14:creationId xmlns:p14="http://schemas.microsoft.com/office/powerpoint/2010/main" val="13275900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jpeg"/><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image" Target="../media/image15.svg"/><Relationship Id="rId4" Type="http://schemas.openxmlformats.org/officeDocument/2006/relationships/image" Target="../media/image1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7.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eg"/><Relationship Id="rId1" Type="http://schemas.openxmlformats.org/officeDocument/2006/relationships/slideMaster" Target="../slideMasters/slideMaster7.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04303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400035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930589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260309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661226"/>
            <a:ext cx="9976104" cy="590931"/>
          </a:xfrm>
        </p:spPr>
        <p:txBody>
          <a:bodyPr/>
          <a:lstStyle>
            <a:lvl1pPr algn="ctr">
              <a:defRPr sz="3200">
                <a:solidFill>
                  <a:schemeClr val="bg1"/>
                </a:solidFill>
              </a:defRPr>
            </a:lvl1pPr>
          </a:lstStyle>
          <a:p>
            <a:r>
              <a:rPr lang="en-US"/>
              <a:t>Click to edit Master title style</a:t>
            </a:r>
          </a:p>
        </p:txBody>
      </p:sp>
    </p:spTree>
    <p:extLst>
      <p:ext uri="{BB962C8B-B14F-4D97-AF65-F5344CB8AC3E}">
        <p14:creationId xmlns:p14="http://schemas.microsoft.com/office/powerpoint/2010/main" val="2821990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82229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sz="3200">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0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648116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781974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51575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706454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Tree>
    <p:extLst>
      <p:ext uri="{BB962C8B-B14F-4D97-AF65-F5344CB8AC3E}">
        <p14:creationId xmlns:p14="http://schemas.microsoft.com/office/powerpoint/2010/main" val="1078502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50"/>
        <p:cNvGrpSpPr/>
        <p:nvPr/>
      </p:nvGrpSpPr>
      <p:grpSpPr>
        <a:xfrm>
          <a:off x="0" y="0"/>
          <a:ext cx="0" cy="0"/>
          <a:chOff x="0" y="0"/>
          <a:chExt cx="0" cy="0"/>
        </a:xfrm>
      </p:grpSpPr>
      <p:sp>
        <p:nvSpPr>
          <p:cNvPr id="51" name="Google Shape;51;p36"/>
          <p:cNvSpPr txBox="1">
            <a:spLocks noGrp="1"/>
          </p:cNvSpPr>
          <p:nvPr>
            <p:ph type="title"/>
          </p:nvPr>
        </p:nvSpPr>
        <p:spPr>
          <a:xfrm>
            <a:off x="498348" y="52120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6"/>
          <p:cNvSpPr txBox="1">
            <a:spLocks noGrp="1"/>
          </p:cNvSpPr>
          <p:nvPr>
            <p:ph type="body" idx="1"/>
          </p:nvPr>
        </p:nvSpPr>
        <p:spPr>
          <a:xfrm>
            <a:off x="512064" y="2103035"/>
            <a:ext cx="9948672" cy="369375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ts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ts val="0"/>
              </a:spcAft>
              <a:buClr>
                <a:schemeClr val="dk1"/>
              </a:buClr>
              <a:buSzPts val="1200"/>
              <a:buFont typeface="Trebuchet MS"/>
              <a:buNone/>
              <a:defRPr sz="1200">
                <a:solidFill>
                  <a:schemeClr val="accent4"/>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3" name="Google Shape;53;p36"/>
          <p:cNvSpPr txBox="1">
            <a:spLocks noGrp="1"/>
          </p:cNvSpPr>
          <p:nvPr>
            <p:ph type="body" idx="2"/>
          </p:nvPr>
        </p:nvSpPr>
        <p:spPr>
          <a:xfrm>
            <a:off x="498348" y="1088136"/>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4" name="Google Shape;54;p36"/>
          <p:cNvSpPr/>
          <p:nvPr/>
        </p:nvSpPr>
        <p:spPr>
          <a:xfrm>
            <a:off x="9868093" y="5829880"/>
            <a:ext cx="1104707" cy="34232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2801673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88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matchingName="Title Slide" preserve="1">
  <p:cSld name="Title Slide">
    <p:bg>
      <p:bgPr>
        <a:solidFill>
          <a:schemeClr val="lt1"/>
        </a:solidFill>
        <a:effectLst/>
      </p:bgPr>
    </p:bg>
    <p:spTree>
      <p:nvGrpSpPr>
        <p:cNvPr id="1" name="Shape 16"/>
        <p:cNvGrpSpPr/>
        <p:nvPr/>
      </p:nvGrpSpPr>
      <p:grpSpPr>
        <a:xfrm>
          <a:off x="0" y="0"/>
          <a:ext cx="0" cy="0"/>
          <a:chOff x="0" y="0"/>
          <a:chExt cx="0" cy="0"/>
        </a:xfrm>
      </p:grpSpPr>
      <p:pic>
        <p:nvPicPr>
          <p:cNvPr id="17" name="Google Shape;17;p28"/>
          <p:cNvPicPr preferRelativeResize="0"/>
          <p:nvPr/>
        </p:nvPicPr>
        <p:blipFill rotWithShape="1">
          <a:blip r:embed="rId2">
            <a:alphaModFix/>
          </a:blip>
          <a:srcRect l="17747" t="16214" r="9586" b="11122"/>
          <a:stretch/>
        </p:blipFill>
        <p:spPr>
          <a:xfrm>
            <a:off x="0" y="0"/>
            <a:ext cx="10972800" cy="6172200"/>
          </a:xfrm>
          <a:prstGeom prst="rect">
            <a:avLst/>
          </a:prstGeom>
          <a:noFill/>
          <a:ln>
            <a:noFill/>
          </a:ln>
        </p:spPr>
      </p:pic>
      <p:pic>
        <p:nvPicPr>
          <p:cNvPr id="18" name="Google Shape;18;p28" descr="A picture containing text&#10;&#10;Description automatically generated"/>
          <p:cNvPicPr preferRelativeResize="0"/>
          <p:nvPr/>
        </p:nvPicPr>
        <p:blipFill rotWithShape="1">
          <a:blip r:embed="rId3">
            <a:alphaModFix/>
          </a:blip>
          <a:srcRect/>
          <a:stretch/>
        </p:blipFill>
        <p:spPr>
          <a:xfrm>
            <a:off x="567449" y="1896465"/>
            <a:ext cx="1601595" cy="1298628"/>
          </a:xfrm>
          <a:prstGeom prst="rect">
            <a:avLst/>
          </a:prstGeom>
          <a:noFill/>
          <a:ln>
            <a:noFill/>
          </a:ln>
        </p:spPr>
      </p:pic>
      <p:sp>
        <p:nvSpPr>
          <p:cNvPr id="19" name="Google Shape;19;p28"/>
          <p:cNvSpPr txBox="1">
            <a:spLocks noGrp="1"/>
          </p:cNvSpPr>
          <p:nvPr>
            <p:ph type="subTitle" idx="1"/>
          </p:nvPr>
        </p:nvSpPr>
        <p:spPr>
          <a:xfrm>
            <a:off x="685800" y="4974336"/>
            <a:ext cx="5815584" cy="286232"/>
          </a:xfrm>
          <a:prstGeom prst="rect">
            <a:avLst/>
          </a:prstGeom>
          <a:noFill/>
          <a:ln>
            <a:noFill/>
          </a:ln>
        </p:spPr>
        <p:txBody>
          <a:bodyPr spcFirstLastPara="1" wrap="square" lIns="91425" tIns="45700" rIns="91425" bIns="45700" anchor="t" anchorCtr="0">
            <a:noAutofit/>
          </a:bodyPr>
          <a:lstStyle>
            <a:lvl1pPr lvl="0" algn="l">
              <a:lnSpc>
                <a:spcPct val="90000"/>
              </a:lnSpc>
              <a:spcBef>
                <a:spcPts val="600"/>
              </a:spcBef>
              <a:spcAft>
                <a:spcPts val="0"/>
              </a:spcAft>
              <a:buSzPts val="1400"/>
              <a:buFont typeface="Trebuchet MS"/>
              <a:buNone/>
              <a:defRPr sz="1400" b="0">
                <a:solidFill>
                  <a:schemeClr val="lt2"/>
                </a:solidFill>
                <a:latin typeface="Trebuchet MS"/>
                <a:ea typeface="Trebuchet MS"/>
                <a:cs typeface="Trebuchet MS"/>
                <a:sym typeface="Trebuchet MS"/>
              </a:defRPr>
            </a:lvl1pPr>
            <a:lvl2pPr lvl="1" algn="l">
              <a:lnSpc>
                <a:spcPct val="90000"/>
              </a:lnSpc>
              <a:spcBef>
                <a:spcPts val="900"/>
              </a:spcBef>
              <a:spcAft>
                <a:spcPts val="0"/>
              </a:spcAft>
              <a:buSzPts val="1800"/>
              <a:buNone/>
              <a:defRPr/>
            </a:lvl2pPr>
            <a:lvl3pPr lvl="2" algn="l">
              <a:lnSpc>
                <a:spcPct val="90000"/>
              </a:lnSpc>
              <a:spcBef>
                <a:spcPts val="900"/>
              </a:spcBef>
              <a:spcAft>
                <a:spcPts val="0"/>
              </a:spcAft>
              <a:buSzPts val="1800"/>
              <a:buNone/>
              <a:defRPr/>
            </a:lvl3pPr>
            <a:lvl4pPr lvl="3" algn="l">
              <a:spcBef>
                <a:spcPts val="90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chemeClr val="dk2"/>
              </a:buClr>
              <a:buSzPts val="1800"/>
              <a:buChar char="»"/>
              <a:defRPr/>
            </a:lvl6pPr>
            <a:lvl7pPr lvl="6" algn="l">
              <a:spcBef>
                <a:spcPts val="360"/>
              </a:spcBef>
              <a:spcAft>
                <a:spcPts val="0"/>
              </a:spcAft>
              <a:buClr>
                <a:schemeClr val="dk2"/>
              </a:buClr>
              <a:buSzPts val="1800"/>
              <a:buChar char="»"/>
              <a:defRPr/>
            </a:lvl7pPr>
            <a:lvl8pPr lvl="7" algn="l">
              <a:spcBef>
                <a:spcPts val="360"/>
              </a:spcBef>
              <a:spcAft>
                <a:spcPts val="0"/>
              </a:spcAft>
              <a:buClr>
                <a:schemeClr val="dk2"/>
              </a:buClr>
              <a:buSzPts val="1800"/>
              <a:buChar char="»"/>
              <a:defRPr/>
            </a:lvl8pPr>
            <a:lvl9pPr lvl="8" algn="l">
              <a:spcBef>
                <a:spcPts val="360"/>
              </a:spcBef>
              <a:spcAft>
                <a:spcPts val="0"/>
              </a:spcAft>
              <a:buClr>
                <a:schemeClr val="dk2"/>
              </a:buClr>
              <a:buSzPts val="1800"/>
              <a:buChar char="»"/>
              <a:defRPr/>
            </a:lvl9pPr>
          </a:lstStyle>
          <a:p>
            <a:endParaRPr/>
          </a:p>
        </p:txBody>
      </p:sp>
      <p:sp>
        <p:nvSpPr>
          <p:cNvPr id="20" name="Google Shape;20;p28"/>
          <p:cNvSpPr txBox="1">
            <a:spLocks noGrp="1"/>
          </p:cNvSpPr>
          <p:nvPr>
            <p:ph type="title"/>
          </p:nvPr>
        </p:nvSpPr>
        <p:spPr>
          <a:xfrm>
            <a:off x="685800" y="4023360"/>
            <a:ext cx="5815584" cy="98285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3600" b="1" cap="none">
                <a:solidFill>
                  <a:schemeClr val="lt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832898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matchingName="Closing Slide" preserve="1">
  <p:cSld name="Closing Slide">
    <p:bg>
      <p:bgPr>
        <a:solidFill>
          <a:schemeClr val="lt1"/>
        </a:solidFill>
        <a:effectLst/>
      </p:bgPr>
    </p:bg>
    <p:spTree>
      <p:nvGrpSpPr>
        <p:cNvPr id="1" name="Shape 42"/>
        <p:cNvGrpSpPr/>
        <p:nvPr/>
      </p:nvGrpSpPr>
      <p:grpSpPr>
        <a:xfrm>
          <a:off x="0" y="0"/>
          <a:ext cx="0" cy="0"/>
          <a:chOff x="0" y="0"/>
          <a:chExt cx="0" cy="0"/>
        </a:xfrm>
      </p:grpSpPr>
      <p:pic>
        <p:nvPicPr>
          <p:cNvPr id="43" name="Google Shape;43;p34" descr="A close up of a spider&#10;&#10;Description automatically generated"/>
          <p:cNvPicPr preferRelativeResize="0"/>
          <p:nvPr/>
        </p:nvPicPr>
        <p:blipFill rotWithShape="1">
          <a:blip r:embed="rId2">
            <a:alphaModFix/>
          </a:blip>
          <a:srcRect l="10305" t="3895" r="12403" b="26543"/>
          <a:stretch/>
        </p:blipFill>
        <p:spPr>
          <a:xfrm>
            <a:off x="0" y="0"/>
            <a:ext cx="10972800" cy="6172200"/>
          </a:xfrm>
          <a:prstGeom prst="rect">
            <a:avLst/>
          </a:prstGeom>
          <a:noFill/>
          <a:ln>
            <a:noFill/>
          </a:ln>
        </p:spPr>
      </p:pic>
      <p:pic>
        <p:nvPicPr>
          <p:cNvPr id="44" name="Google Shape;44;p34" descr="A picture containing text&#10;&#10;Description automatically generated"/>
          <p:cNvPicPr preferRelativeResize="0"/>
          <p:nvPr/>
        </p:nvPicPr>
        <p:blipFill rotWithShape="1">
          <a:blip r:embed="rId3">
            <a:alphaModFix/>
          </a:blip>
          <a:srcRect/>
          <a:stretch/>
        </p:blipFill>
        <p:spPr>
          <a:xfrm>
            <a:off x="8913889" y="4436465"/>
            <a:ext cx="1601595" cy="1298628"/>
          </a:xfrm>
          <a:prstGeom prst="rect">
            <a:avLst/>
          </a:prstGeom>
          <a:noFill/>
          <a:ln>
            <a:noFill/>
          </a:ln>
        </p:spPr>
      </p:pic>
    </p:spTree>
    <p:extLst>
      <p:ext uri="{BB962C8B-B14F-4D97-AF65-F5344CB8AC3E}">
        <p14:creationId xmlns:p14="http://schemas.microsoft.com/office/powerpoint/2010/main" val="3450467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ONFIDENTIAL" preserve="1">
  <p:cSld name="CONFIDENTIAL">
    <p:spTree>
      <p:nvGrpSpPr>
        <p:cNvPr id="1" name="Shape 45"/>
        <p:cNvGrpSpPr/>
        <p:nvPr/>
      </p:nvGrpSpPr>
      <p:grpSpPr>
        <a:xfrm>
          <a:off x="0" y="0"/>
          <a:ext cx="0" cy="0"/>
          <a:chOff x="0" y="0"/>
          <a:chExt cx="0" cy="0"/>
        </a:xfrm>
      </p:grpSpPr>
      <p:sp>
        <p:nvSpPr>
          <p:cNvPr id="46" name="Google Shape;46;p35"/>
          <p:cNvSpPr txBox="1">
            <a:spLocks noGrp="1"/>
          </p:cNvSpPr>
          <p:nvPr>
            <p:ph type="title"/>
          </p:nvPr>
        </p:nvSpPr>
        <p:spPr>
          <a:xfrm>
            <a:off x="498348" y="52120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5"/>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ts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ts val="0"/>
              </a:spcAft>
              <a:buClr>
                <a:schemeClr val="dk1"/>
              </a:buClr>
              <a:buSzPts val="1100"/>
              <a:buFont typeface="Trebuchet MS"/>
              <a:buNone/>
              <a:defRPr sz="1100">
                <a:solidFill>
                  <a:schemeClr val="accent4"/>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8" name="Google Shape;48;p35"/>
          <p:cNvSpPr txBox="1">
            <a:spLocks noGrp="1"/>
          </p:cNvSpPr>
          <p:nvPr>
            <p:ph type="body" idx="2"/>
          </p:nvPr>
        </p:nvSpPr>
        <p:spPr>
          <a:xfrm>
            <a:off x="498348" y="1088136"/>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9" name="Google Shape;49;p35"/>
          <p:cNvSpPr/>
          <p:nvPr/>
        </p:nvSpPr>
        <p:spPr>
          <a:xfrm>
            <a:off x="168283" y="5775855"/>
            <a:ext cx="2762866" cy="248142"/>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2"/>
              </a:buClr>
              <a:buSzPts val="700"/>
              <a:buFont typeface="Trebuchet MS"/>
              <a:buNone/>
            </a:pPr>
            <a:r>
              <a:rPr lang="en-US" sz="700" b="1" i="0">
                <a:solidFill>
                  <a:schemeClr val="dk2"/>
                </a:solidFill>
                <a:latin typeface="Trebuchet MS"/>
                <a:ea typeface="Trebuchet MS"/>
                <a:cs typeface="Trebuchet MS"/>
                <a:sym typeface="Trebuchet MS"/>
              </a:rPr>
              <a:t>NVIDIA CONFIDENTIAL. DO NOT DISTRIBUTE.</a:t>
            </a:r>
            <a:endParaRPr/>
          </a:p>
        </p:txBody>
      </p:sp>
    </p:spTree>
    <p:extLst>
      <p:ext uri="{BB962C8B-B14F-4D97-AF65-F5344CB8AC3E}">
        <p14:creationId xmlns:p14="http://schemas.microsoft.com/office/powerpoint/2010/main" val="1342578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Title, Subtitle, Content - NO LOGO &amp; PAGE NUMBER" preserve="1">
  <p:cSld name="Title, Subtitle, Content - NO LOGO &amp; PAGE NUMBER">
    <p:spTree>
      <p:nvGrpSpPr>
        <p:cNvPr id="1" name="Shape 50"/>
        <p:cNvGrpSpPr/>
        <p:nvPr/>
      </p:nvGrpSpPr>
      <p:grpSpPr>
        <a:xfrm>
          <a:off x="0" y="0"/>
          <a:ext cx="0" cy="0"/>
          <a:chOff x="0" y="0"/>
          <a:chExt cx="0" cy="0"/>
        </a:xfrm>
      </p:grpSpPr>
      <p:sp>
        <p:nvSpPr>
          <p:cNvPr id="51" name="Google Shape;51;p36"/>
          <p:cNvSpPr txBox="1">
            <a:spLocks noGrp="1"/>
          </p:cNvSpPr>
          <p:nvPr>
            <p:ph type="title"/>
          </p:nvPr>
        </p:nvSpPr>
        <p:spPr>
          <a:xfrm>
            <a:off x="498348" y="52120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6"/>
          <p:cNvSpPr txBox="1">
            <a:spLocks noGrp="1"/>
          </p:cNvSpPr>
          <p:nvPr>
            <p:ph type="body" idx="1"/>
          </p:nvPr>
        </p:nvSpPr>
        <p:spPr>
          <a:xfrm>
            <a:off x="512064" y="2103035"/>
            <a:ext cx="9948672" cy="369375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ts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ts val="0"/>
              </a:spcAft>
              <a:buClr>
                <a:schemeClr val="dk1"/>
              </a:buClr>
              <a:buSzPts val="1200"/>
              <a:buFont typeface="Trebuchet MS"/>
              <a:buNone/>
              <a:defRPr sz="1200">
                <a:solidFill>
                  <a:schemeClr val="accent4"/>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3" name="Google Shape;53;p36"/>
          <p:cNvSpPr txBox="1">
            <a:spLocks noGrp="1"/>
          </p:cNvSpPr>
          <p:nvPr>
            <p:ph type="body" idx="2"/>
          </p:nvPr>
        </p:nvSpPr>
        <p:spPr>
          <a:xfrm>
            <a:off x="498348" y="1088136"/>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4" name="Google Shape;54;p36"/>
          <p:cNvSpPr/>
          <p:nvPr/>
        </p:nvSpPr>
        <p:spPr>
          <a:xfrm>
            <a:off x="9868093" y="5829880"/>
            <a:ext cx="1104707" cy="34232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1351060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Alternate Layout" preserve="1">
  <p:cSld name="Alternate Layout">
    <p:spTree>
      <p:nvGrpSpPr>
        <p:cNvPr id="1" name="Shape 60"/>
        <p:cNvGrpSpPr/>
        <p:nvPr/>
      </p:nvGrpSpPr>
      <p:grpSpPr>
        <a:xfrm>
          <a:off x="0" y="0"/>
          <a:ext cx="0" cy="0"/>
          <a:chOff x="0" y="0"/>
          <a:chExt cx="0" cy="0"/>
        </a:xfrm>
      </p:grpSpPr>
      <p:sp>
        <p:nvSpPr>
          <p:cNvPr id="61" name="Google Shape;61;p38"/>
          <p:cNvSpPr txBox="1">
            <a:spLocks noGrp="1"/>
          </p:cNvSpPr>
          <p:nvPr>
            <p:ph type="title"/>
          </p:nvPr>
        </p:nvSpPr>
        <p:spPr>
          <a:xfrm>
            <a:off x="4983480" y="1798590"/>
            <a:ext cx="5440680" cy="61863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38"/>
          <p:cNvSpPr txBox="1">
            <a:spLocks noGrp="1"/>
          </p:cNvSpPr>
          <p:nvPr>
            <p:ph type="body" idx="1"/>
          </p:nvPr>
        </p:nvSpPr>
        <p:spPr>
          <a:xfrm>
            <a:off x="4983480" y="2916936"/>
            <a:ext cx="5431536" cy="251708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500"/>
              </a:spcBef>
              <a:spcAft>
                <a:spcPts val="0"/>
              </a:spcAft>
              <a:buClr>
                <a:schemeClr val="dk1"/>
              </a:buClr>
              <a:buSzPts val="1200"/>
              <a:buFont typeface="Trebuchet MS"/>
              <a:buNone/>
              <a:defRPr sz="1200">
                <a:solidFill>
                  <a:schemeClr val="accent4"/>
                </a:solidFill>
              </a:defRPr>
            </a:lvl1pPr>
            <a:lvl2pPr marL="914400" lvl="1" indent="-228600" algn="l">
              <a:lnSpc>
                <a:spcPct val="90000"/>
              </a:lnSpc>
              <a:spcBef>
                <a:spcPts val="500"/>
              </a:spcBef>
              <a:spcAft>
                <a:spcPts val="0"/>
              </a:spcAft>
              <a:buClr>
                <a:schemeClr val="dk1"/>
              </a:buClr>
              <a:buSzPts val="1100"/>
              <a:buFont typeface="Trebuchet MS"/>
              <a:buNone/>
              <a:defRPr sz="1100">
                <a:solidFill>
                  <a:schemeClr val="accent4"/>
                </a:solidFill>
              </a:defRPr>
            </a:lvl2pPr>
            <a:lvl3pPr marL="1371600" lvl="2" indent="-228600" algn="l">
              <a:lnSpc>
                <a:spcPct val="90000"/>
              </a:lnSpc>
              <a:spcBef>
                <a:spcPts val="500"/>
              </a:spcBef>
              <a:spcAft>
                <a:spcPts val="0"/>
              </a:spcAft>
              <a:buClr>
                <a:schemeClr val="dk1"/>
              </a:buClr>
              <a:buSzPts val="1100"/>
              <a:buFont typeface="Trebuchet MS"/>
              <a:buNone/>
              <a:defRPr sz="1100">
                <a:solidFill>
                  <a:schemeClr val="accent4"/>
                </a:solidFill>
              </a:defRPr>
            </a:lvl3pPr>
            <a:lvl4pPr marL="1828800" lvl="3" indent="-342900" algn="l">
              <a:spcBef>
                <a:spcPts val="5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63" name="Google Shape;63;p38"/>
          <p:cNvSpPr txBox="1">
            <a:spLocks noGrp="1"/>
          </p:cNvSpPr>
          <p:nvPr>
            <p:ph type="body" idx="2"/>
          </p:nvPr>
        </p:nvSpPr>
        <p:spPr>
          <a:xfrm>
            <a:off x="4983480" y="2368296"/>
            <a:ext cx="5440680" cy="5254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64" name="Google Shape;64;p38"/>
          <p:cNvSpPr/>
          <p:nvPr/>
        </p:nvSpPr>
        <p:spPr>
          <a:xfrm>
            <a:off x="9636012" y="5699915"/>
            <a:ext cx="1336788" cy="47228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3592585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Shape 65"/>
        <p:cNvGrpSpPr/>
        <p:nvPr/>
      </p:nvGrpSpPr>
      <p:grpSpPr>
        <a:xfrm>
          <a:off x="0" y="0"/>
          <a:ext cx="0" cy="0"/>
          <a:chOff x="0" y="0"/>
          <a:chExt cx="0" cy="0"/>
        </a:xfrm>
      </p:grpSpPr>
      <p:pic>
        <p:nvPicPr>
          <p:cNvPr id="66" name="Google Shape;66;p39" descr="A close up of a logo&#10;&#10;Description automatically generated"/>
          <p:cNvPicPr preferRelativeResize="0"/>
          <p:nvPr/>
        </p:nvPicPr>
        <p:blipFill rotWithShape="1">
          <a:blip r:embed="rId2">
            <a:alphaModFix/>
          </a:blip>
          <a:srcRect l="65967" t="57160" r="5663" b="17308"/>
          <a:stretch/>
        </p:blipFill>
        <p:spPr>
          <a:xfrm>
            <a:off x="0" y="0"/>
            <a:ext cx="10972800" cy="6172200"/>
          </a:xfrm>
          <a:prstGeom prst="rect">
            <a:avLst/>
          </a:prstGeom>
          <a:noFill/>
          <a:ln>
            <a:noFill/>
          </a:ln>
        </p:spPr>
      </p:pic>
    </p:spTree>
    <p:extLst>
      <p:ext uri="{BB962C8B-B14F-4D97-AF65-F5344CB8AC3E}">
        <p14:creationId xmlns:p14="http://schemas.microsoft.com/office/powerpoint/2010/main" val="1742616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67"/>
        <p:cNvGrpSpPr/>
        <p:nvPr/>
      </p:nvGrpSpPr>
      <p:grpSpPr>
        <a:xfrm>
          <a:off x="0" y="0"/>
          <a:ext cx="0" cy="0"/>
          <a:chOff x="0" y="0"/>
          <a:chExt cx="0" cy="0"/>
        </a:xfrm>
      </p:grpSpPr>
      <p:sp>
        <p:nvSpPr>
          <p:cNvPr id="68" name="Google Shape;68;p40"/>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9" name="Google Shape;69;p40"/>
          <p:cNvSpPr txBox="1">
            <a:spLocks noGrp="1"/>
          </p:cNvSpPr>
          <p:nvPr>
            <p:ph type="title"/>
          </p:nvPr>
        </p:nvSpPr>
        <p:spPr>
          <a:xfrm>
            <a:off x="498348" y="52120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573228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Embargo Layout" preserve="1">
  <p:cSld name="Embargo Layout">
    <p:spTree>
      <p:nvGrpSpPr>
        <p:cNvPr id="1" name="Shape 70"/>
        <p:cNvGrpSpPr/>
        <p:nvPr/>
      </p:nvGrpSpPr>
      <p:grpSpPr>
        <a:xfrm>
          <a:off x="0" y="0"/>
          <a:ext cx="0" cy="0"/>
          <a:chOff x="0" y="0"/>
          <a:chExt cx="0" cy="0"/>
        </a:xfrm>
      </p:grpSpPr>
      <p:grpSp>
        <p:nvGrpSpPr>
          <p:cNvPr id="71" name="Google Shape;71;p41"/>
          <p:cNvGrpSpPr/>
          <p:nvPr/>
        </p:nvGrpSpPr>
        <p:grpSpPr>
          <a:xfrm>
            <a:off x="-1327308" y="-404866"/>
            <a:ext cx="13626669" cy="6983326"/>
            <a:chOff x="-1327308" y="-404866"/>
            <a:chExt cx="13626669" cy="6983326"/>
          </a:xfrm>
        </p:grpSpPr>
        <p:sp>
          <p:nvSpPr>
            <p:cNvPr id="72" name="Google Shape;72;p41"/>
            <p:cNvSpPr/>
            <p:nvPr/>
          </p:nvSpPr>
          <p:spPr>
            <a:xfrm>
              <a:off x="0" y="0"/>
              <a:ext cx="10972800" cy="6172200"/>
            </a:xfrm>
            <a:prstGeom prst="rect">
              <a:avLst/>
            </a:prstGeom>
            <a:solidFill>
              <a:srgbClr val="9A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3" name="Google Shape;73;p41"/>
            <p:cNvSpPr/>
            <p:nvPr/>
          </p:nvSpPr>
          <p:spPr>
            <a:xfrm>
              <a:off x="26269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4" name="Google Shape;74;p41"/>
            <p:cNvSpPr/>
            <p:nvPr/>
          </p:nvSpPr>
          <p:spPr>
            <a:xfrm>
              <a:off x="61660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5" name="Google Shape;75;p41"/>
            <p:cNvSpPr/>
            <p:nvPr/>
          </p:nvSpPr>
          <p:spPr>
            <a:xfrm>
              <a:off x="97050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6" name="Google Shape;76;p41"/>
            <p:cNvSpPr/>
            <p:nvPr/>
          </p:nvSpPr>
          <p:spPr>
            <a:xfrm>
              <a:off x="132441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7" name="Google Shape;77;p41"/>
            <p:cNvSpPr/>
            <p:nvPr/>
          </p:nvSpPr>
          <p:spPr>
            <a:xfrm>
              <a:off x="167831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8" name="Google Shape;78;p41"/>
            <p:cNvSpPr/>
            <p:nvPr/>
          </p:nvSpPr>
          <p:spPr>
            <a:xfrm>
              <a:off x="203222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9" name="Google Shape;79;p41"/>
            <p:cNvSpPr/>
            <p:nvPr/>
          </p:nvSpPr>
          <p:spPr>
            <a:xfrm>
              <a:off x="238613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0" name="Google Shape;80;p41"/>
            <p:cNvSpPr/>
            <p:nvPr/>
          </p:nvSpPr>
          <p:spPr>
            <a:xfrm>
              <a:off x="274003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1" name="Google Shape;81;p41"/>
            <p:cNvSpPr/>
            <p:nvPr/>
          </p:nvSpPr>
          <p:spPr>
            <a:xfrm>
              <a:off x="309394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2" name="Google Shape;82;p41"/>
            <p:cNvSpPr/>
            <p:nvPr/>
          </p:nvSpPr>
          <p:spPr>
            <a:xfrm>
              <a:off x="344784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3" name="Google Shape;83;p41"/>
            <p:cNvSpPr/>
            <p:nvPr/>
          </p:nvSpPr>
          <p:spPr>
            <a:xfrm>
              <a:off x="380175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4" name="Google Shape;84;p41"/>
            <p:cNvSpPr/>
            <p:nvPr/>
          </p:nvSpPr>
          <p:spPr>
            <a:xfrm>
              <a:off x="415566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5" name="Google Shape;85;p41"/>
            <p:cNvSpPr/>
            <p:nvPr/>
          </p:nvSpPr>
          <p:spPr>
            <a:xfrm>
              <a:off x="450956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6" name="Google Shape;86;p41"/>
            <p:cNvSpPr/>
            <p:nvPr/>
          </p:nvSpPr>
          <p:spPr>
            <a:xfrm>
              <a:off x="486347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7" name="Google Shape;87;p41"/>
            <p:cNvSpPr/>
            <p:nvPr/>
          </p:nvSpPr>
          <p:spPr>
            <a:xfrm>
              <a:off x="521737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8" name="Google Shape;88;p41"/>
            <p:cNvSpPr/>
            <p:nvPr/>
          </p:nvSpPr>
          <p:spPr>
            <a:xfrm>
              <a:off x="557128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9" name="Google Shape;89;p41"/>
            <p:cNvSpPr/>
            <p:nvPr/>
          </p:nvSpPr>
          <p:spPr>
            <a:xfrm>
              <a:off x="592519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0" name="Google Shape;90;p41"/>
            <p:cNvSpPr/>
            <p:nvPr/>
          </p:nvSpPr>
          <p:spPr>
            <a:xfrm>
              <a:off x="627909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1" name="Google Shape;91;p41"/>
            <p:cNvSpPr/>
            <p:nvPr/>
          </p:nvSpPr>
          <p:spPr>
            <a:xfrm>
              <a:off x="663300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2" name="Google Shape;92;p41"/>
            <p:cNvSpPr/>
            <p:nvPr/>
          </p:nvSpPr>
          <p:spPr>
            <a:xfrm>
              <a:off x="698690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3" name="Google Shape;93;p41"/>
            <p:cNvSpPr/>
            <p:nvPr/>
          </p:nvSpPr>
          <p:spPr>
            <a:xfrm>
              <a:off x="734081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4" name="Google Shape;94;p41"/>
            <p:cNvSpPr/>
            <p:nvPr/>
          </p:nvSpPr>
          <p:spPr>
            <a:xfrm>
              <a:off x="769472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5" name="Google Shape;95;p41"/>
            <p:cNvSpPr/>
            <p:nvPr/>
          </p:nvSpPr>
          <p:spPr>
            <a:xfrm>
              <a:off x="804862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6" name="Google Shape;96;p41"/>
            <p:cNvSpPr/>
            <p:nvPr/>
          </p:nvSpPr>
          <p:spPr>
            <a:xfrm>
              <a:off x="840253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7" name="Google Shape;97;p41"/>
            <p:cNvSpPr/>
            <p:nvPr/>
          </p:nvSpPr>
          <p:spPr>
            <a:xfrm>
              <a:off x="875643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8" name="Google Shape;98;p41"/>
            <p:cNvSpPr/>
            <p:nvPr/>
          </p:nvSpPr>
          <p:spPr>
            <a:xfrm>
              <a:off x="911034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9" name="Google Shape;99;p41"/>
            <p:cNvSpPr/>
            <p:nvPr/>
          </p:nvSpPr>
          <p:spPr>
            <a:xfrm>
              <a:off x="946425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0" name="Google Shape;100;p41"/>
            <p:cNvSpPr/>
            <p:nvPr/>
          </p:nvSpPr>
          <p:spPr>
            <a:xfrm>
              <a:off x="981815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1" name="Google Shape;101;p41"/>
            <p:cNvSpPr/>
            <p:nvPr/>
          </p:nvSpPr>
          <p:spPr>
            <a:xfrm>
              <a:off x="1017206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2" name="Google Shape;102;p41"/>
            <p:cNvSpPr/>
            <p:nvPr/>
          </p:nvSpPr>
          <p:spPr>
            <a:xfrm>
              <a:off x="1052596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3" name="Google Shape;103;p41"/>
            <p:cNvSpPr/>
            <p:nvPr/>
          </p:nvSpPr>
          <p:spPr>
            <a:xfrm>
              <a:off x="10879862"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4" name="Google Shape;104;p41"/>
            <p:cNvSpPr/>
            <p:nvPr/>
          </p:nvSpPr>
          <p:spPr>
            <a:xfrm>
              <a:off x="-9121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5" name="Google Shape;105;p41"/>
            <p:cNvSpPr/>
            <p:nvPr/>
          </p:nvSpPr>
          <p:spPr>
            <a:xfrm>
              <a:off x="26269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6" name="Google Shape;106;p41"/>
            <p:cNvSpPr/>
            <p:nvPr/>
          </p:nvSpPr>
          <p:spPr>
            <a:xfrm>
              <a:off x="61660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7" name="Google Shape;107;p41"/>
            <p:cNvSpPr/>
            <p:nvPr/>
          </p:nvSpPr>
          <p:spPr>
            <a:xfrm>
              <a:off x="97050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8" name="Google Shape;108;p41"/>
            <p:cNvSpPr/>
            <p:nvPr/>
          </p:nvSpPr>
          <p:spPr>
            <a:xfrm>
              <a:off x="132441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9" name="Google Shape;109;p41"/>
            <p:cNvSpPr/>
            <p:nvPr/>
          </p:nvSpPr>
          <p:spPr>
            <a:xfrm>
              <a:off x="167831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0" name="Google Shape;110;p41"/>
            <p:cNvSpPr/>
            <p:nvPr/>
          </p:nvSpPr>
          <p:spPr>
            <a:xfrm>
              <a:off x="203222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1" name="Google Shape;111;p41"/>
            <p:cNvSpPr/>
            <p:nvPr/>
          </p:nvSpPr>
          <p:spPr>
            <a:xfrm>
              <a:off x="238613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2" name="Google Shape;112;p41"/>
            <p:cNvSpPr/>
            <p:nvPr/>
          </p:nvSpPr>
          <p:spPr>
            <a:xfrm>
              <a:off x="274003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3" name="Google Shape;113;p41"/>
            <p:cNvSpPr/>
            <p:nvPr/>
          </p:nvSpPr>
          <p:spPr>
            <a:xfrm>
              <a:off x="309394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4" name="Google Shape;114;p41"/>
            <p:cNvSpPr/>
            <p:nvPr/>
          </p:nvSpPr>
          <p:spPr>
            <a:xfrm>
              <a:off x="344784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5" name="Google Shape;115;p41"/>
            <p:cNvSpPr/>
            <p:nvPr/>
          </p:nvSpPr>
          <p:spPr>
            <a:xfrm>
              <a:off x="380175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6" name="Google Shape;116;p41"/>
            <p:cNvSpPr/>
            <p:nvPr/>
          </p:nvSpPr>
          <p:spPr>
            <a:xfrm>
              <a:off x="415566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7" name="Google Shape;117;p41"/>
            <p:cNvSpPr/>
            <p:nvPr/>
          </p:nvSpPr>
          <p:spPr>
            <a:xfrm>
              <a:off x="450956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8" name="Google Shape;118;p41"/>
            <p:cNvSpPr/>
            <p:nvPr/>
          </p:nvSpPr>
          <p:spPr>
            <a:xfrm>
              <a:off x="486347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9" name="Google Shape;119;p41"/>
            <p:cNvSpPr/>
            <p:nvPr/>
          </p:nvSpPr>
          <p:spPr>
            <a:xfrm>
              <a:off x="521737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0" name="Google Shape;120;p41"/>
            <p:cNvSpPr/>
            <p:nvPr/>
          </p:nvSpPr>
          <p:spPr>
            <a:xfrm>
              <a:off x="557128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1" name="Google Shape;121;p41"/>
            <p:cNvSpPr/>
            <p:nvPr/>
          </p:nvSpPr>
          <p:spPr>
            <a:xfrm>
              <a:off x="592519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2" name="Google Shape;122;p41"/>
            <p:cNvSpPr/>
            <p:nvPr/>
          </p:nvSpPr>
          <p:spPr>
            <a:xfrm>
              <a:off x="627909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3" name="Google Shape;123;p41"/>
            <p:cNvSpPr/>
            <p:nvPr/>
          </p:nvSpPr>
          <p:spPr>
            <a:xfrm>
              <a:off x="663300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4" name="Google Shape;124;p41"/>
            <p:cNvSpPr/>
            <p:nvPr/>
          </p:nvSpPr>
          <p:spPr>
            <a:xfrm>
              <a:off x="698690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5" name="Google Shape;125;p41"/>
            <p:cNvSpPr/>
            <p:nvPr/>
          </p:nvSpPr>
          <p:spPr>
            <a:xfrm>
              <a:off x="734081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6" name="Google Shape;126;p41"/>
            <p:cNvSpPr/>
            <p:nvPr/>
          </p:nvSpPr>
          <p:spPr>
            <a:xfrm>
              <a:off x="769472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7" name="Google Shape;127;p41"/>
            <p:cNvSpPr/>
            <p:nvPr/>
          </p:nvSpPr>
          <p:spPr>
            <a:xfrm>
              <a:off x="804862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8" name="Google Shape;128;p41"/>
            <p:cNvSpPr/>
            <p:nvPr/>
          </p:nvSpPr>
          <p:spPr>
            <a:xfrm>
              <a:off x="840253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9" name="Google Shape;129;p41"/>
            <p:cNvSpPr/>
            <p:nvPr/>
          </p:nvSpPr>
          <p:spPr>
            <a:xfrm>
              <a:off x="875643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0" name="Google Shape;130;p41"/>
            <p:cNvSpPr/>
            <p:nvPr/>
          </p:nvSpPr>
          <p:spPr>
            <a:xfrm>
              <a:off x="911034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1" name="Google Shape;131;p41"/>
            <p:cNvSpPr/>
            <p:nvPr/>
          </p:nvSpPr>
          <p:spPr>
            <a:xfrm>
              <a:off x="946425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2" name="Google Shape;132;p41"/>
            <p:cNvSpPr/>
            <p:nvPr/>
          </p:nvSpPr>
          <p:spPr>
            <a:xfrm>
              <a:off x="981815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3" name="Google Shape;133;p41"/>
            <p:cNvSpPr/>
            <p:nvPr/>
          </p:nvSpPr>
          <p:spPr>
            <a:xfrm>
              <a:off x="1017206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4" name="Google Shape;134;p41"/>
            <p:cNvSpPr/>
            <p:nvPr/>
          </p:nvSpPr>
          <p:spPr>
            <a:xfrm>
              <a:off x="1052596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5" name="Google Shape;135;p41"/>
            <p:cNvSpPr/>
            <p:nvPr/>
          </p:nvSpPr>
          <p:spPr>
            <a:xfrm>
              <a:off x="10879862"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6" name="Google Shape;136;p41"/>
            <p:cNvSpPr/>
            <p:nvPr/>
          </p:nvSpPr>
          <p:spPr>
            <a:xfrm>
              <a:off x="-9121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7" name="Google Shape;137;p41"/>
            <p:cNvSpPr/>
            <p:nvPr/>
          </p:nvSpPr>
          <p:spPr>
            <a:xfrm>
              <a:off x="26269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8" name="Google Shape;138;p41"/>
            <p:cNvSpPr/>
            <p:nvPr/>
          </p:nvSpPr>
          <p:spPr>
            <a:xfrm>
              <a:off x="61660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9" name="Google Shape;139;p41"/>
            <p:cNvSpPr/>
            <p:nvPr/>
          </p:nvSpPr>
          <p:spPr>
            <a:xfrm>
              <a:off x="97050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0" name="Google Shape;140;p41"/>
            <p:cNvSpPr/>
            <p:nvPr/>
          </p:nvSpPr>
          <p:spPr>
            <a:xfrm>
              <a:off x="132441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1" name="Google Shape;141;p41"/>
            <p:cNvSpPr/>
            <p:nvPr/>
          </p:nvSpPr>
          <p:spPr>
            <a:xfrm>
              <a:off x="167831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2" name="Google Shape;142;p41"/>
            <p:cNvSpPr/>
            <p:nvPr/>
          </p:nvSpPr>
          <p:spPr>
            <a:xfrm>
              <a:off x="203222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3" name="Google Shape;143;p41"/>
            <p:cNvSpPr/>
            <p:nvPr/>
          </p:nvSpPr>
          <p:spPr>
            <a:xfrm>
              <a:off x="238613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4" name="Google Shape;144;p41"/>
            <p:cNvSpPr/>
            <p:nvPr/>
          </p:nvSpPr>
          <p:spPr>
            <a:xfrm>
              <a:off x="274003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5" name="Google Shape;145;p41"/>
            <p:cNvSpPr/>
            <p:nvPr/>
          </p:nvSpPr>
          <p:spPr>
            <a:xfrm>
              <a:off x="309394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6" name="Google Shape;146;p41"/>
            <p:cNvSpPr/>
            <p:nvPr/>
          </p:nvSpPr>
          <p:spPr>
            <a:xfrm>
              <a:off x="344784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7" name="Google Shape;147;p41"/>
            <p:cNvSpPr/>
            <p:nvPr/>
          </p:nvSpPr>
          <p:spPr>
            <a:xfrm>
              <a:off x="380175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8" name="Google Shape;148;p41"/>
            <p:cNvSpPr/>
            <p:nvPr/>
          </p:nvSpPr>
          <p:spPr>
            <a:xfrm>
              <a:off x="415566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9" name="Google Shape;149;p41"/>
            <p:cNvSpPr/>
            <p:nvPr/>
          </p:nvSpPr>
          <p:spPr>
            <a:xfrm>
              <a:off x="450956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0" name="Google Shape;150;p41"/>
            <p:cNvSpPr/>
            <p:nvPr/>
          </p:nvSpPr>
          <p:spPr>
            <a:xfrm>
              <a:off x="486347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1" name="Google Shape;151;p41"/>
            <p:cNvSpPr/>
            <p:nvPr/>
          </p:nvSpPr>
          <p:spPr>
            <a:xfrm>
              <a:off x="521737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2" name="Google Shape;152;p41"/>
            <p:cNvSpPr/>
            <p:nvPr/>
          </p:nvSpPr>
          <p:spPr>
            <a:xfrm>
              <a:off x="557128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3" name="Google Shape;153;p41"/>
            <p:cNvSpPr/>
            <p:nvPr/>
          </p:nvSpPr>
          <p:spPr>
            <a:xfrm>
              <a:off x="592519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4" name="Google Shape;154;p41"/>
            <p:cNvSpPr/>
            <p:nvPr/>
          </p:nvSpPr>
          <p:spPr>
            <a:xfrm>
              <a:off x="627909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5" name="Google Shape;155;p41"/>
            <p:cNvSpPr/>
            <p:nvPr/>
          </p:nvSpPr>
          <p:spPr>
            <a:xfrm>
              <a:off x="663300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6" name="Google Shape;156;p41"/>
            <p:cNvSpPr/>
            <p:nvPr/>
          </p:nvSpPr>
          <p:spPr>
            <a:xfrm>
              <a:off x="698690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7" name="Google Shape;157;p41"/>
            <p:cNvSpPr/>
            <p:nvPr/>
          </p:nvSpPr>
          <p:spPr>
            <a:xfrm>
              <a:off x="734081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8" name="Google Shape;158;p41"/>
            <p:cNvSpPr/>
            <p:nvPr/>
          </p:nvSpPr>
          <p:spPr>
            <a:xfrm>
              <a:off x="769472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9" name="Google Shape;159;p41"/>
            <p:cNvSpPr/>
            <p:nvPr/>
          </p:nvSpPr>
          <p:spPr>
            <a:xfrm>
              <a:off x="804862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0" name="Google Shape;160;p41"/>
            <p:cNvSpPr/>
            <p:nvPr/>
          </p:nvSpPr>
          <p:spPr>
            <a:xfrm>
              <a:off x="840253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1" name="Google Shape;161;p41"/>
            <p:cNvSpPr/>
            <p:nvPr/>
          </p:nvSpPr>
          <p:spPr>
            <a:xfrm>
              <a:off x="875643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2" name="Google Shape;162;p41"/>
            <p:cNvSpPr/>
            <p:nvPr/>
          </p:nvSpPr>
          <p:spPr>
            <a:xfrm>
              <a:off x="911034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3" name="Google Shape;163;p41"/>
            <p:cNvSpPr/>
            <p:nvPr/>
          </p:nvSpPr>
          <p:spPr>
            <a:xfrm>
              <a:off x="946425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4" name="Google Shape;164;p41"/>
            <p:cNvSpPr/>
            <p:nvPr/>
          </p:nvSpPr>
          <p:spPr>
            <a:xfrm>
              <a:off x="981815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5" name="Google Shape;165;p41"/>
            <p:cNvSpPr/>
            <p:nvPr/>
          </p:nvSpPr>
          <p:spPr>
            <a:xfrm>
              <a:off x="1017206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6" name="Google Shape;166;p41"/>
            <p:cNvSpPr/>
            <p:nvPr/>
          </p:nvSpPr>
          <p:spPr>
            <a:xfrm>
              <a:off x="1052596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7" name="Google Shape;167;p41"/>
            <p:cNvSpPr/>
            <p:nvPr/>
          </p:nvSpPr>
          <p:spPr>
            <a:xfrm>
              <a:off x="10879862"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8" name="Google Shape;168;p41"/>
            <p:cNvSpPr/>
            <p:nvPr/>
          </p:nvSpPr>
          <p:spPr>
            <a:xfrm>
              <a:off x="-9121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9" name="Google Shape;169;p41"/>
            <p:cNvSpPr/>
            <p:nvPr/>
          </p:nvSpPr>
          <p:spPr>
            <a:xfrm>
              <a:off x="26269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0" name="Google Shape;170;p41"/>
            <p:cNvSpPr/>
            <p:nvPr/>
          </p:nvSpPr>
          <p:spPr>
            <a:xfrm>
              <a:off x="61660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1" name="Google Shape;171;p41"/>
            <p:cNvSpPr/>
            <p:nvPr/>
          </p:nvSpPr>
          <p:spPr>
            <a:xfrm>
              <a:off x="97050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2" name="Google Shape;172;p41"/>
            <p:cNvSpPr/>
            <p:nvPr/>
          </p:nvSpPr>
          <p:spPr>
            <a:xfrm>
              <a:off x="132441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3" name="Google Shape;173;p41"/>
            <p:cNvSpPr/>
            <p:nvPr/>
          </p:nvSpPr>
          <p:spPr>
            <a:xfrm>
              <a:off x="167831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4" name="Google Shape;174;p41"/>
            <p:cNvSpPr/>
            <p:nvPr/>
          </p:nvSpPr>
          <p:spPr>
            <a:xfrm>
              <a:off x="203222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5" name="Google Shape;175;p41"/>
            <p:cNvSpPr/>
            <p:nvPr/>
          </p:nvSpPr>
          <p:spPr>
            <a:xfrm>
              <a:off x="238613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6" name="Google Shape;176;p41"/>
            <p:cNvSpPr/>
            <p:nvPr/>
          </p:nvSpPr>
          <p:spPr>
            <a:xfrm>
              <a:off x="274003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7" name="Google Shape;177;p41"/>
            <p:cNvSpPr/>
            <p:nvPr/>
          </p:nvSpPr>
          <p:spPr>
            <a:xfrm>
              <a:off x="309394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8" name="Google Shape;178;p41"/>
            <p:cNvSpPr/>
            <p:nvPr/>
          </p:nvSpPr>
          <p:spPr>
            <a:xfrm>
              <a:off x="344784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9" name="Google Shape;179;p41"/>
            <p:cNvSpPr/>
            <p:nvPr/>
          </p:nvSpPr>
          <p:spPr>
            <a:xfrm>
              <a:off x="380175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0" name="Google Shape;180;p41"/>
            <p:cNvSpPr/>
            <p:nvPr/>
          </p:nvSpPr>
          <p:spPr>
            <a:xfrm>
              <a:off x="415566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1" name="Google Shape;181;p41"/>
            <p:cNvSpPr/>
            <p:nvPr/>
          </p:nvSpPr>
          <p:spPr>
            <a:xfrm>
              <a:off x="450956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2" name="Google Shape;182;p41"/>
            <p:cNvSpPr/>
            <p:nvPr/>
          </p:nvSpPr>
          <p:spPr>
            <a:xfrm>
              <a:off x="486347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3" name="Google Shape;183;p41"/>
            <p:cNvSpPr/>
            <p:nvPr/>
          </p:nvSpPr>
          <p:spPr>
            <a:xfrm>
              <a:off x="521737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4" name="Google Shape;184;p41"/>
            <p:cNvSpPr/>
            <p:nvPr/>
          </p:nvSpPr>
          <p:spPr>
            <a:xfrm>
              <a:off x="557128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5" name="Google Shape;185;p41"/>
            <p:cNvSpPr/>
            <p:nvPr/>
          </p:nvSpPr>
          <p:spPr>
            <a:xfrm>
              <a:off x="592519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6" name="Google Shape;186;p41"/>
            <p:cNvSpPr/>
            <p:nvPr/>
          </p:nvSpPr>
          <p:spPr>
            <a:xfrm>
              <a:off x="627909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7" name="Google Shape;187;p41"/>
            <p:cNvSpPr/>
            <p:nvPr/>
          </p:nvSpPr>
          <p:spPr>
            <a:xfrm>
              <a:off x="663300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8" name="Google Shape;188;p41"/>
            <p:cNvSpPr/>
            <p:nvPr/>
          </p:nvSpPr>
          <p:spPr>
            <a:xfrm>
              <a:off x="698690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9" name="Google Shape;189;p41"/>
            <p:cNvSpPr/>
            <p:nvPr/>
          </p:nvSpPr>
          <p:spPr>
            <a:xfrm>
              <a:off x="734081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0" name="Google Shape;190;p41"/>
            <p:cNvSpPr/>
            <p:nvPr/>
          </p:nvSpPr>
          <p:spPr>
            <a:xfrm>
              <a:off x="769472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1" name="Google Shape;191;p41"/>
            <p:cNvSpPr/>
            <p:nvPr/>
          </p:nvSpPr>
          <p:spPr>
            <a:xfrm>
              <a:off x="804862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2" name="Google Shape;192;p41"/>
            <p:cNvSpPr/>
            <p:nvPr/>
          </p:nvSpPr>
          <p:spPr>
            <a:xfrm>
              <a:off x="840253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3" name="Google Shape;193;p41"/>
            <p:cNvSpPr/>
            <p:nvPr/>
          </p:nvSpPr>
          <p:spPr>
            <a:xfrm>
              <a:off x="875643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4" name="Google Shape;194;p41"/>
            <p:cNvSpPr/>
            <p:nvPr/>
          </p:nvSpPr>
          <p:spPr>
            <a:xfrm>
              <a:off x="911034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5" name="Google Shape;195;p41"/>
            <p:cNvSpPr/>
            <p:nvPr/>
          </p:nvSpPr>
          <p:spPr>
            <a:xfrm>
              <a:off x="946425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6" name="Google Shape;196;p41"/>
            <p:cNvSpPr/>
            <p:nvPr/>
          </p:nvSpPr>
          <p:spPr>
            <a:xfrm>
              <a:off x="981815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7" name="Google Shape;197;p41"/>
            <p:cNvSpPr/>
            <p:nvPr/>
          </p:nvSpPr>
          <p:spPr>
            <a:xfrm>
              <a:off x="1017206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8" name="Google Shape;198;p41"/>
            <p:cNvSpPr/>
            <p:nvPr/>
          </p:nvSpPr>
          <p:spPr>
            <a:xfrm>
              <a:off x="1052596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9" name="Google Shape;199;p41"/>
            <p:cNvSpPr/>
            <p:nvPr/>
          </p:nvSpPr>
          <p:spPr>
            <a:xfrm>
              <a:off x="10879862"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0" name="Google Shape;200;p41"/>
            <p:cNvSpPr/>
            <p:nvPr/>
          </p:nvSpPr>
          <p:spPr>
            <a:xfrm>
              <a:off x="-9121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1" name="Google Shape;201;p41"/>
            <p:cNvSpPr/>
            <p:nvPr/>
          </p:nvSpPr>
          <p:spPr>
            <a:xfrm>
              <a:off x="26269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2" name="Google Shape;202;p41"/>
            <p:cNvSpPr/>
            <p:nvPr/>
          </p:nvSpPr>
          <p:spPr>
            <a:xfrm>
              <a:off x="61660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3" name="Google Shape;203;p41"/>
            <p:cNvSpPr/>
            <p:nvPr/>
          </p:nvSpPr>
          <p:spPr>
            <a:xfrm>
              <a:off x="97050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4" name="Google Shape;204;p41"/>
            <p:cNvSpPr/>
            <p:nvPr/>
          </p:nvSpPr>
          <p:spPr>
            <a:xfrm>
              <a:off x="132441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5" name="Google Shape;205;p41"/>
            <p:cNvSpPr/>
            <p:nvPr/>
          </p:nvSpPr>
          <p:spPr>
            <a:xfrm>
              <a:off x="167831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6" name="Google Shape;206;p41"/>
            <p:cNvSpPr/>
            <p:nvPr/>
          </p:nvSpPr>
          <p:spPr>
            <a:xfrm>
              <a:off x="203222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7" name="Google Shape;207;p41"/>
            <p:cNvSpPr/>
            <p:nvPr/>
          </p:nvSpPr>
          <p:spPr>
            <a:xfrm>
              <a:off x="238613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8" name="Google Shape;208;p41"/>
            <p:cNvSpPr/>
            <p:nvPr/>
          </p:nvSpPr>
          <p:spPr>
            <a:xfrm>
              <a:off x="274003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9" name="Google Shape;209;p41"/>
            <p:cNvSpPr/>
            <p:nvPr/>
          </p:nvSpPr>
          <p:spPr>
            <a:xfrm>
              <a:off x="309394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0" name="Google Shape;210;p41"/>
            <p:cNvSpPr/>
            <p:nvPr/>
          </p:nvSpPr>
          <p:spPr>
            <a:xfrm>
              <a:off x="344784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1" name="Google Shape;211;p41"/>
            <p:cNvSpPr/>
            <p:nvPr/>
          </p:nvSpPr>
          <p:spPr>
            <a:xfrm>
              <a:off x="380175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2" name="Google Shape;212;p41"/>
            <p:cNvSpPr/>
            <p:nvPr/>
          </p:nvSpPr>
          <p:spPr>
            <a:xfrm>
              <a:off x="415566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3" name="Google Shape;213;p41"/>
            <p:cNvSpPr/>
            <p:nvPr/>
          </p:nvSpPr>
          <p:spPr>
            <a:xfrm>
              <a:off x="450956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4" name="Google Shape;214;p41"/>
            <p:cNvSpPr/>
            <p:nvPr/>
          </p:nvSpPr>
          <p:spPr>
            <a:xfrm>
              <a:off x="486347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5" name="Google Shape;215;p41"/>
            <p:cNvSpPr/>
            <p:nvPr/>
          </p:nvSpPr>
          <p:spPr>
            <a:xfrm>
              <a:off x="521737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6" name="Google Shape;216;p41"/>
            <p:cNvSpPr/>
            <p:nvPr/>
          </p:nvSpPr>
          <p:spPr>
            <a:xfrm>
              <a:off x="557128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7" name="Google Shape;217;p41"/>
            <p:cNvSpPr/>
            <p:nvPr/>
          </p:nvSpPr>
          <p:spPr>
            <a:xfrm>
              <a:off x="592519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8" name="Google Shape;218;p41"/>
            <p:cNvSpPr/>
            <p:nvPr/>
          </p:nvSpPr>
          <p:spPr>
            <a:xfrm>
              <a:off x="627909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9" name="Google Shape;219;p41"/>
            <p:cNvSpPr/>
            <p:nvPr/>
          </p:nvSpPr>
          <p:spPr>
            <a:xfrm>
              <a:off x="663300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0" name="Google Shape;220;p41"/>
            <p:cNvSpPr/>
            <p:nvPr/>
          </p:nvSpPr>
          <p:spPr>
            <a:xfrm>
              <a:off x="698690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1" name="Google Shape;221;p41"/>
            <p:cNvSpPr/>
            <p:nvPr/>
          </p:nvSpPr>
          <p:spPr>
            <a:xfrm>
              <a:off x="734081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2" name="Google Shape;222;p41"/>
            <p:cNvSpPr/>
            <p:nvPr/>
          </p:nvSpPr>
          <p:spPr>
            <a:xfrm>
              <a:off x="769472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3" name="Google Shape;223;p41"/>
            <p:cNvSpPr/>
            <p:nvPr/>
          </p:nvSpPr>
          <p:spPr>
            <a:xfrm>
              <a:off x="804862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4" name="Google Shape;224;p41"/>
            <p:cNvSpPr/>
            <p:nvPr/>
          </p:nvSpPr>
          <p:spPr>
            <a:xfrm>
              <a:off x="840253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5" name="Google Shape;225;p41"/>
            <p:cNvSpPr/>
            <p:nvPr/>
          </p:nvSpPr>
          <p:spPr>
            <a:xfrm>
              <a:off x="875643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6" name="Google Shape;226;p41"/>
            <p:cNvSpPr/>
            <p:nvPr/>
          </p:nvSpPr>
          <p:spPr>
            <a:xfrm>
              <a:off x="911034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7" name="Google Shape;227;p41"/>
            <p:cNvSpPr/>
            <p:nvPr/>
          </p:nvSpPr>
          <p:spPr>
            <a:xfrm>
              <a:off x="946425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8" name="Google Shape;228;p41"/>
            <p:cNvSpPr/>
            <p:nvPr/>
          </p:nvSpPr>
          <p:spPr>
            <a:xfrm>
              <a:off x="981815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9" name="Google Shape;229;p41"/>
            <p:cNvSpPr/>
            <p:nvPr/>
          </p:nvSpPr>
          <p:spPr>
            <a:xfrm>
              <a:off x="1017206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0" name="Google Shape;230;p41"/>
            <p:cNvSpPr/>
            <p:nvPr/>
          </p:nvSpPr>
          <p:spPr>
            <a:xfrm>
              <a:off x="1052596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1" name="Google Shape;231;p41"/>
            <p:cNvSpPr/>
            <p:nvPr/>
          </p:nvSpPr>
          <p:spPr>
            <a:xfrm>
              <a:off x="10879862"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2" name="Google Shape;232;p41"/>
            <p:cNvSpPr/>
            <p:nvPr/>
          </p:nvSpPr>
          <p:spPr>
            <a:xfrm>
              <a:off x="-9121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3" name="Google Shape;233;p41"/>
            <p:cNvSpPr/>
            <p:nvPr/>
          </p:nvSpPr>
          <p:spPr>
            <a:xfrm>
              <a:off x="26269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4" name="Google Shape;234;p41"/>
            <p:cNvSpPr/>
            <p:nvPr/>
          </p:nvSpPr>
          <p:spPr>
            <a:xfrm>
              <a:off x="61660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5" name="Google Shape;235;p41"/>
            <p:cNvSpPr/>
            <p:nvPr/>
          </p:nvSpPr>
          <p:spPr>
            <a:xfrm>
              <a:off x="97050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6" name="Google Shape;236;p41"/>
            <p:cNvSpPr/>
            <p:nvPr/>
          </p:nvSpPr>
          <p:spPr>
            <a:xfrm>
              <a:off x="132441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7" name="Google Shape;237;p41"/>
            <p:cNvSpPr/>
            <p:nvPr/>
          </p:nvSpPr>
          <p:spPr>
            <a:xfrm>
              <a:off x="167831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8" name="Google Shape;238;p41"/>
            <p:cNvSpPr/>
            <p:nvPr/>
          </p:nvSpPr>
          <p:spPr>
            <a:xfrm>
              <a:off x="203222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9" name="Google Shape;239;p41"/>
            <p:cNvSpPr/>
            <p:nvPr/>
          </p:nvSpPr>
          <p:spPr>
            <a:xfrm>
              <a:off x="238613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0" name="Google Shape;240;p41"/>
            <p:cNvSpPr/>
            <p:nvPr/>
          </p:nvSpPr>
          <p:spPr>
            <a:xfrm>
              <a:off x="274003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1" name="Google Shape;241;p41"/>
            <p:cNvSpPr/>
            <p:nvPr/>
          </p:nvSpPr>
          <p:spPr>
            <a:xfrm>
              <a:off x="309394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2" name="Google Shape;242;p41"/>
            <p:cNvSpPr/>
            <p:nvPr/>
          </p:nvSpPr>
          <p:spPr>
            <a:xfrm>
              <a:off x="344784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3" name="Google Shape;243;p41"/>
            <p:cNvSpPr/>
            <p:nvPr/>
          </p:nvSpPr>
          <p:spPr>
            <a:xfrm>
              <a:off x="380175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4" name="Google Shape;244;p41"/>
            <p:cNvSpPr/>
            <p:nvPr/>
          </p:nvSpPr>
          <p:spPr>
            <a:xfrm>
              <a:off x="415566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5" name="Google Shape;245;p41"/>
            <p:cNvSpPr/>
            <p:nvPr/>
          </p:nvSpPr>
          <p:spPr>
            <a:xfrm>
              <a:off x="450956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6" name="Google Shape;246;p41"/>
            <p:cNvSpPr/>
            <p:nvPr/>
          </p:nvSpPr>
          <p:spPr>
            <a:xfrm>
              <a:off x="486347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7" name="Google Shape;247;p41"/>
            <p:cNvSpPr/>
            <p:nvPr/>
          </p:nvSpPr>
          <p:spPr>
            <a:xfrm>
              <a:off x="521737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8" name="Google Shape;248;p41"/>
            <p:cNvSpPr/>
            <p:nvPr/>
          </p:nvSpPr>
          <p:spPr>
            <a:xfrm>
              <a:off x="557128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9" name="Google Shape;249;p41"/>
            <p:cNvSpPr/>
            <p:nvPr/>
          </p:nvSpPr>
          <p:spPr>
            <a:xfrm>
              <a:off x="592519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0" name="Google Shape;250;p41"/>
            <p:cNvSpPr/>
            <p:nvPr/>
          </p:nvSpPr>
          <p:spPr>
            <a:xfrm>
              <a:off x="627909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1" name="Google Shape;251;p41"/>
            <p:cNvSpPr/>
            <p:nvPr/>
          </p:nvSpPr>
          <p:spPr>
            <a:xfrm>
              <a:off x="663300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2" name="Google Shape;252;p41"/>
            <p:cNvSpPr/>
            <p:nvPr/>
          </p:nvSpPr>
          <p:spPr>
            <a:xfrm>
              <a:off x="698690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3" name="Google Shape;253;p41"/>
            <p:cNvSpPr/>
            <p:nvPr/>
          </p:nvSpPr>
          <p:spPr>
            <a:xfrm>
              <a:off x="734081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4" name="Google Shape;254;p41"/>
            <p:cNvSpPr/>
            <p:nvPr/>
          </p:nvSpPr>
          <p:spPr>
            <a:xfrm>
              <a:off x="769472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5" name="Google Shape;255;p41"/>
            <p:cNvSpPr/>
            <p:nvPr/>
          </p:nvSpPr>
          <p:spPr>
            <a:xfrm>
              <a:off x="804862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6" name="Google Shape;256;p41"/>
            <p:cNvSpPr/>
            <p:nvPr/>
          </p:nvSpPr>
          <p:spPr>
            <a:xfrm>
              <a:off x="840253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7" name="Google Shape;257;p41"/>
            <p:cNvSpPr/>
            <p:nvPr/>
          </p:nvSpPr>
          <p:spPr>
            <a:xfrm>
              <a:off x="875643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8" name="Google Shape;258;p41"/>
            <p:cNvSpPr/>
            <p:nvPr/>
          </p:nvSpPr>
          <p:spPr>
            <a:xfrm>
              <a:off x="911034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9" name="Google Shape;259;p41"/>
            <p:cNvSpPr/>
            <p:nvPr/>
          </p:nvSpPr>
          <p:spPr>
            <a:xfrm>
              <a:off x="946425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0" name="Google Shape;260;p41"/>
            <p:cNvSpPr/>
            <p:nvPr/>
          </p:nvSpPr>
          <p:spPr>
            <a:xfrm>
              <a:off x="981815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1" name="Google Shape;261;p41"/>
            <p:cNvSpPr/>
            <p:nvPr/>
          </p:nvSpPr>
          <p:spPr>
            <a:xfrm>
              <a:off x="1017206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2" name="Google Shape;262;p41"/>
            <p:cNvSpPr/>
            <p:nvPr/>
          </p:nvSpPr>
          <p:spPr>
            <a:xfrm>
              <a:off x="1052596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3" name="Google Shape;263;p41"/>
            <p:cNvSpPr/>
            <p:nvPr/>
          </p:nvSpPr>
          <p:spPr>
            <a:xfrm>
              <a:off x="10879862"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4" name="Google Shape;264;p41"/>
            <p:cNvSpPr/>
            <p:nvPr/>
          </p:nvSpPr>
          <p:spPr>
            <a:xfrm>
              <a:off x="-9121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5" name="Google Shape;265;p41"/>
            <p:cNvSpPr/>
            <p:nvPr/>
          </p:nvSpPr>
          <p:spPr>
            <a:xfrm>
              <a:off x="26269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6" name="Google Shape;266;p41"/>
            <p:cNvSpPr/>
            <p:nvPr/>
          </p:nvSpPr>
          <p:spPr>
            <a:xfrm>
              <a:off x="61660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7" name="Google Shape;267;p41"/>
            <p:cNvSpPr/>
            <p:nvPr/>
          </p:nvSpPr>
          <p:spPr>
            <a:xfrm>
              <a:off x="97050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8" name="Google Shape;268;p41"/>
            <p:cNvSpPr/>
            <p:nvPr/>
          </p:nvSpPr>
          <p:spPr>
            <a:xfrm>
              <a:off x="132441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9" name="Google Shape;269;p41"/>
            <p:cNvSpPr/>
            <p:nvPr/>
          </p:nvSpPr>
          <p:spPr>
            <a:xfrm>
              <a:off x="167831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0" name="Google Shape;270;p41"/>
            <p:cNvSpPr/>
            <p:nvPr/>
          </p:nvSpPr>
          <p:spPr>
            <a:xfrm>
              <a:off x="203222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1" name="Google Shape;271;p41"/>
            <p:cNvSpPr/>
            <p:nvPr/>
          </p:nvSpPr>
          <p:spPr>
            <a:xfrm>
              <a:off x="238613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2" name="Google Shape;272;p41"/>
            <p:cNvSpPr/>
            <p:nvPr/>
          </p:nvSpPr>
          <p:spPr>
            <a:xfrm>
              <a:off x="274003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3" name="Google Shape;273;p41"/>
            <p:cNvSpPr/>
            <p:nvPr/>
          </p:nvSpPr>
          <p:spPr>
            <a:xfrm>
              <a:off x="309394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4" name="Google Shape;274;p41"/>
            <p:cNvSpPr/>
            <p:nvPr/>
          </p:nvSpPr>
          <p:spPr>
            <a:xfrm>
              <a:off x="344784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5" name="Google Shape;275;p41"/>
            <p:cNvSpPr/>
            <p:nvPr/>
          </p:nvSpPr>
          <p:spPr>
            <a:xfrm>
              <a:off x="380175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6" name="Google Shape;276;p41"/>
            <p:cNvSpPr/>
            <p:nvPr/>
          </p:nvSpPr>
          <p:spPr>
            <a:xfrm>
              <a:off x="415566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7" name="Google Shape;277;p41"/>
            <p:cNvSpPr/>
            <p:nvPr/>
          </p:nvSpPr>
          <p:spPr>
            <a:xfrm>
              <a:off x="450956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8" name="Google Shape;278;p41"/>
            <p:cNvSpPr/>
            <p:nvPr/>
          </p:nvSpPr>
          <p:spPr>
            <a:xfrm>
              <a:off x="486347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9" name="Google Shape;279;p41"/>
            <p:cNvSpPr/>
            <p:nvPr/>
          </p:nvSpPr>
          <p:spPr>
            <a:xfrm>
              <a:off x="521737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0" name="Google Shape;280;p41"/>
            <p:cNvSpPr/>
            <p:nvPr/>
          </p:nvSpPr>
          <p:spPr>
            <a:xfrm>
              <a:off x="557128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1" name="Google Shape;281;p41"/>
            <p:cNvSpPr/>
            <p:nvPr/>
          </p:nvSpPr>
          <p:spPr>
            <a:xfrm>
              <a:off x="592519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2" name="Google Shape;282;p41"/>
            <p:cNvSpPr/>
            <p:nvPr/>
          </p:nvSpPr>
          <p:spPr>
            <a:xfrm>
              <a:off x="627909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3" name="Google Shape;283;p41"/>
            <p:cNvSpPr/>
            <p:nvPr/>
          </p:nvSpPr>
          <p:spPr>
            <a:xfrm>
              <a:off x="663300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4" name="Google Shape;284;p41"/>
            <p:cNvSpPr/>
            <p:nvPr/>
          </p:nvSpPr>
          <p:spPr>
            <a:xfrm>
              <a:off x="698690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5" name="Google Shape;285;p41"/>
            <p:cNvSpPr/>
            <p:nvPr/>
          </p:nvSpPr>
          <p:spPr>
            <a:xfrm>
              <a:off x="734081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6" name="Google Shape;286;p41"/>
            <p:cNvSpPr/>
            <p:nvPr/>
          </p:nvSpPr>
          <p:spPr>
            <a:xfrm>
              <a:off x="769472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7" name="Google Shape;287;p41"/>
            <p:cNvSpPr/>
            <p:nvPr/>
          </p:nvSpPr>
          <p:spPr>
            <a:xfrm>
              <a:off x="804862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8" name="Google Shape;288;p41"/>
            <p:cNvSpPr/>
            <p:nvPr/>
          </p:nvSpPr>
          <p:spPr>
            <a:xfrm>
              <a:off x="840253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9" name="Google Shape;289;p41"/>
            <p:cNvSpPr/>
            <p:nvPr/>
          </p:nvSpPr>
          <p:spPr>
            <a:xfrm>
              <a:off x="875643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0" name="Google Shape;290;p41"/>
            <p:cNvSpPr/>
            <p:nvPr/>
          </p:nvSpPr>
          <p:spPr>
            <a:xfrm>
              <a:off x="911034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1" name="Google Shape;291;p41"/>
            <p:cNvSpPr/>
            <p:nvPr/>
          </p:nvSpPr>
          <p:spPr>
            <a:xfrm>
              <a:off x="946425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2" name="Google Shape;292;p41"/>
            <p:cNvSpPr/>
            <p:nvPr/>
          </p:nvSpPr>
          <p:spPr>
            <a:xfrm>
              <a:off x="981815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3" name="Google Shape;293;p41"/>
            <p:cNvSpPr/>
            <p:nvPr/>
          </p:nvSpPr>
          <p:spPr>
            <a:xfrm>
              <a:off x="1017206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4" name="Google Shape;294;p41"/>
            <p:cNvSpPr/>
            <p:nvPr/>
          </p:nvSpPr>
          <p:spPr>
            <a:xfrm>
              <a:off x="1052596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5" name="Google Shape;295;p41"/>
            <p:cNvSpPr/>
            <p:nvPr/>
          </p:nvSpPr>
          <p:spPr>
            <a:xfrm>
              <a:off x="10879862"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6" name="Google Shape;296;p41"/>
            <p:cNvSpPr/>
            <p:nvPr/>
          </p:nvSpPr>
          <p:spPr>
            <a:xfrm>
              <a:off x="-9121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7" name="Google Shape;297;p41"/>
            <p:cNvSpPr/>
            <p:nvPr/>
          </p:nvSpPr>
          <p:spPr>
            <a:xfrm>
              <a:off x="26269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8" name="Google Shape;298;p41"/>
            <p:cNvSpPr/>
            <p:nvPr/>
          </p:nvSpPr>
          <p:spPr>
            <a:xfrm>
              <a:off x="61660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9" name="Google Shape;299;p41"/>
            <p:cNvSpPr/>
            <p:nvPr/>
          </p:nvSpPr>
          <p:spPr>
            <a:xfrm>
              <a:off x="97050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0" name="Google Shape;300;p41"/>
            <p:cNvSpPr/>
            <p:nvPr/>
          </p:nvSpPr>
          <p:spPr>
            <a:xfrm>
              <a:off x="132441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1" name="Google Shape;301;p41"/>
            <p:cNvSpPr/>
            <p:nvPr/>
          </p:nvSpPr>
          <p:spPr>
            <a:xfrm>
              <a:off x="167831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2" name="Google Shape;302;p41"/>
            <p:cNvSpPr/>
            <p:nvPr/>
          </p:nvSpPr>
          <p:spPr>
            <a:xfrm>
              <a:off x="203222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3" name="Google Shape;303;p41"/>
            <p:cNvSpPr/>
            <p:nvPr/>
          </p:nvSpPr>
          <p:spPr>
            <a:xfrm>
              <a:off x="238613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4" name="Google Shape;304;p41"/>
            <p:cNvSpPr/>
            <p:nvPr/>
          </p:nvSpPr>
          <p:spPr>
            <a:xfrm>
              <a:off x="274003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5" name="Google Shape;305;p41"/>
            <p:cNvSpPr/>
            <p:nvPr/>
          </p:nvSpPr>
          <p:spPr>
            <a:xfrm>
              <a:off x="309394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6" name="Google Shape;306;p41"/>
            <p:cNvSpPr/>
            <p:nvPr/>
          </p:nvSpPr>
          <p:spPr>
            <a:xfrm>
              <a:off x="344784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7" name="Google Shape;307;p41"/>
            <p:cNvSpPr/>
            <p:nvPr/>
          </p:nvSpPr>
          <p:spPr>
            <a:xfrm>
              <a:off x="380175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8" name="Google Shape;308;p41"/>
            <p:cNvSpPr/>
            <p:nvPr/>
          </p:nvSpPr>
          <p:spPr>
            <a:xfrm>
              <a:off x="415566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9" name="Google Shape;309;p41"/>
            <p:cNvSpPr/>
            <p:nvPr/>
          </p:nvSpPr>
          <p:spPr>
            <a:xfrm>
              <a:off x="450956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0" name="Google Shape;310;p41"/>
            <p:cNvSpPr/>
            <p:nvPr/>
          </p:nvSpPr>
          <p:spPr>
            <a:xfrm>
              <a:off x="486347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1" name="Google Shape;311;p41"/>
            <p:cNvSpPr/>
            <p:nvPr/>
          </p:nvSpPr>
          <p:spPr>
            <a:xfrm>
              <a:off x="521737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2" name="Google Shape;312;p41"/>
            <p:cNvSpPr/>
            <p:nvPr/>
          </p:nvSpPr>
          <p:spPr>
            <a:xfrm>
              <a:off x="557128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3" name="Google Shape;313;p41"/>
            <p:cNvSpPr/>
            <p:nvPr/>
          </p:nvSpPr>
          <p:spPr>
            <a:xfrm>
              <a:off x="592519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4" name="Google Shape;314;p41"/>
            <p:cNvSpPr/>
            <p:nvPr/>
          </p:nvSpPr>
          <p:spPr>
            <a:xfrm>
              <a:off x="627909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5" name="Google Shape;315;p41"/>
            <p:cNvSpPr/>
            <p:nvPr/>
          </p:nvSpPr>
          <p:spPr>
            <a:xfrm>
              <a:off x="663300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6" name="Google Shape;316;p41"/>
            <p:cNvSpPr/>
            <p:nvPr/>
          </p:nvSpPr>
          <p:spPr>
            <a:xfrm>
              <a:off x="698690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7" name="Google Shape;317;p41"/>
            <p:cNvSpPr/>
            <p:nvPr/>
          </p:nvSpPr>
          <p:spPr>
            <a:xfrm>
              <a:off x="734081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8" name="Google Shape;318;p41"/>
            <p:cNvSpPr/>
            <p:nvPr/>
          </p:nvSpPr>
          <p:spPr>
            <a:xfrm>
              <a:off x="769472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9" name="Google Shape;319;p41"/>
            <p:cNvSpPr/>
            <p:nvPr/>
          </p:nvSpPr>
          <p:spPr>
            <a:xfrm>
              <a:off x="804862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0" name="Google Shape;320;p41"/>
            <p:cNvSpPr/>
            <p:nvPr/>
          </p:nvSpPr>
          <p:spPr>
            <a:xfrm>
              <a:off x="840253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1" name="Google Shape;321;p41"/>
            <p:cNvSpPr/>
            <p:nvPr/>
          </p:nvSpPr>
          <p:spPr>
            <a:xfrm>
              <a:off x="875643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2" name="Google Shape;322;p41"/>
            <p:cNvSpPr/>
            <p:nvPr/>
          </p:nvSpPr>
          <p:spPr>
            <a:xfrm>
              <a:off x="911034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3" name="Google Shape;323;p41"/>
            <p:cNvSpPr/>
            <p:nvPr/>
          </p:nvSpPr>
          <p:spPr>
            <a:xfrm>
              <a:off x="946425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4" name="Google Shape;324;p41"/>
            <p:cNvSpPr/>
            <p:nvPr/>
          </p:nvSpPr>
          <p:spPr>
            <a:xfrm>
              <a:off x="981815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5" name="Google Shape;325;p41"/>
            <p:cNvSpPr/>
            <p:nvPr/>
          </p:nvSpPr>
          <p:spPr>
            <a:xfrm>
              <a:off x="1017206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6" name="Google Shape;326;p41"/>
            <p:cNvSpPr/>
            <p:nvPr/>
          </p:nvSpPr>
          <p:spPr>
            <a:xfrm>
              <a:off x="1052596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7" name="Google Shape;327;p41"/>
            <p:cNvSpPr/>
            <p:nvPr/>
          </p:nvSpPr>
          <p:spPr>
            <a:xfrm>
              <a:off x="10879862"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8" name="Google Shape;328;p41"/>
            <p:cNvSpPr/>
            <p:nvPr/>
          </p:nvSpPr>
          <p:spPr>
            <a:xfrm>
              <a:off x="-9121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9" name="Google Shape;329;p41"/>
            <p:cNvSpPr/>
            <p:nvPr/>
          </p:nvSpPr>
          <p:spPr>
            <a:xfrm>
              <a:off x="9912350" y="127000"/>
              <a:ext cx="400050" cy="427831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nvGrpSpPr>
            <p:cNvPr id="330" name="Google Shape;330;p41"/>
            <p:cNvGrpSpPr/>
            <p:nvPr/>
          </p:nvGrpSpPr>
          <p:grpSpPr>
            <a:xfrm>
              <a:off x="-664463" y="1060450"/>
              <a:ext cx="2884436" cy="4051302"/>
              <a:chOff x="-831850" y="581026"/>
              <a:chExt cx="3567113" cy="5010150"/>
            </a:xfrm>
          </p:grpSpPr>
          <p:sp>
            <p:nvSpPr>
              <p:cNvPr id="331" name="Google Shape;331;p41"/>
              <p:cNvSpPr/>
              <p:nvPr/>
            </p:nvSpPr>
            <p:spPr>
              <a:xfrm>
                <a:off x="-831850" y="2471738"/>
                <a:ext cx="3567113" cy="3119438"/>
              </a:xfrm>
              <a:custGeom>
                <a:avLst/>
                <a:gdLst/>
                <a:ahLst/>
                <a:cxnLst/>
                <a:rect l="l" t="t" r="r" b="b"/>
                <a:pathLst>
                  <a:path w="464" h="406" extrusionOk="0">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cmpd="sng">
                <a:solidFill>
                  <a:srgbClr val="C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32" name="Google Shape;332;p41"/>
              <p:cNvSpPr/>
              <p:nvPr/>
            </p:nvSpPr>
            <p:spPr>
              <a:xfrm>
                <a:off x="490538" y="3262313"/>
                <a:ext cx="914400" cy="1590675"/>
              </a:xfrm>
              <a:custGeom>
                <a:avLst/>
                <a:gdLst/>
                <a:ahLst/>
                <a:cxnLst/>
                <a:rect l="l" t="t" r="r" b="b"/>
                <a:pathLst>
                  <a:path w="119" h="207" extrusionOk="0">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cmpd="sng">
                <a:solidFill>
                  <a:srgbClr val="C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33" name="Google Shape;333;p41"/>
              <p:cNvSpPr/>
              <p:nvPr/>
            </p:nvSpPr>
            <p:spPr>
              <a:xfrm>
                <a:off x="-239713" y="581026"/>
                <a:ext cx="2382838" cy="1958975"/>
              </a:xfrm>
              <a:custGeom>
                <a:avLst/>
                <a:gdLst/>
                <a:ahLst/>
                <a:cxnLst/>
                <a:rect l="l" t="t" r="r" b="b"/>
                <a:pathLst>
                  <a:path w="310" h="255" extrusionOk="0">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cmpd="sng">
                <a:solidFill>
                  <a:srgbClr val="C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sp>
          <p:nvSpPr>
            <p:cNvPr id="334" name="Google Shape;334;p41"/>
            <p:cNvSpPr/>
            <p:nvPr/>
          </p:nvSpPr>
          <p:spPr>
            <a:xfrm>
              <a:off x="-1327308" y="-152400"/>
              <a:ext cx="1325690" cy="6527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5" name="Google Shape;335;p41"/>
            <p:cNvSpPr/>
            <p:nvPr/>
          </p:nvSpPr>
          <p:spPr>
            <a:xfrm>
              <a:off x="10973671" y="-152400"/>
              <a:ext cx="1325690" cy="6527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6" name="Google Shape;336;p41"/>
            <p:cNvSpPr/>
            <p:nvPr/>
          </p:nvSpPr>
          <p:spPr>
            <a:xfrm rot="-5400000">
              <a:off x="5129275" y="-5934192"/>
              <a:ext cx="405411" cy="1146406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7" name="Google Shape;337;p41"/>
            <p:cNvSpPr/>
            <p:nvPr/>
          </p:nvSpPr>
          <p:spPr>
            <a:xfrm rot="-5400000">
              <a:off x="5129270" y="643723"/>
              <a:ext cx="405411" cy="1146406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338" name="Google Shape;338;p41"/>
          <p:cNvSpPr txBox="1">
            <a:spLocks noGrp="1"/>
          </p:cNvSpPr>
          <p:nvPr>
            <p:ph type="title"/>
          </p:nvPr>
        </p:nvSpPr>
        <p:spPr>
          <a:xfrm>
            <a:off x="2862072" y="3767328"/>
            <a:ext cx="7461504" cy="59093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28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9" name="Google Shape;339;p41"/>
          <p:cNvSpPr txBox="1">
            <a:spLocks noGrp="1"/>
          </p:cNvSpPr>
          <p:nvPr>
            <p:ph type="body" idx="1"/>
          </p:nvPr>
        </p:nvSpPr>
        <p:spPr>
          <a:xfrm>
            <a:off x="2862072" y="4361688"/>
            <a:ext cx="7461504" cy="5254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SzPts val="2400"/>
              <a:buFont typeface="Trebuchet MS"/>
              <a:buNone/>
              <a:defRPr sz="2400" b="0">
                <a:solidFill>
                  <a:schemeClr val="lt1"/>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271687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Video" preserve="1">
  <p:cSld name="Video">
    <p:spTree>
      <p:nvGrpSpPr>
        <p:cNvPr id="1" name="Shape 340"/>
        <p:cNvGrpSpPr/>
        <p:nvPr/>
      </p:nvGrpSpPr>
      <p:grpSpPr>
        <a:xfrm>
          <a:off x="0" y="0"/>
          <a:ext cx="0" cy="0"/>
          <a:chOff x="0" y="0"/>
          <a:chExt cx="0" cy="0"/>
        </a:xfrm>
      </p:grpSpPr>
      <p:sp>
        <p:nvSpPr>
          <p:cNvPr id="341" name="Google Shape;341;p42"/>
          <p:cNvSpPr/>
          <p:nvPr/>
        </p:nvSpPr>
        <p:spPr>
          <a:xfrm>
            <a:off x="9859926" y="5721963"/>
            <a:ext cx="1006548" cy="31733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2687367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Blank" preserve="1">
  <p:cSld name="Blank">
    <p:spTree>
      <p:nvGrpSpPr>
        <p:cNvPr id="1" name="Shape 342"/>
        <p:cNvGrpSpPr/>
        <p:nvPr/>
      </p:nvGrpSpPr>
      <p:grpSpPr>
        <a:xfrm>
          <a:off x="0" y="0"/>
          <a:ext cx="0" cy="0"/>
          <a:chOff x="0" y="0"/>
          <a:chExt cx="0" cy="0"/>
        </a:xfrm>
      </p:grpSpPr>
      <p:sp>
        <p:nvSpPr>
          <p:cNvPr id="343" name="Google Shape;343;p43"/>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683000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9807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DEMO Placeholder" type="titleOnly" preserve="1">
  <p:cSld name="DEMO Placeholder">
    <p:spTree>
      <p:nvGrpSpPr>
        <p:cNvPr id="1" name="Shape 344"/>
        <p:cNvGrpSpPr/>
        <p:nvPr/>
      </p:nvGrpSpPr>
      <p:grpSpPr>
        <a:xfrm>
          <a:off x="0" y="0"/>
          <a:ext cx="0" cy="0"/>
          <a:chOff x="0" y="0"/>
          <a:chExt cx="0" cy="0"/>
        </a:xfrm>
      </p:grpSpPr>
      <p:sp>
        <p:nvSpPr>
          <p:cNvPr id="345" name="Google Shape;345;p44"/>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6" name="Google Shape;346;p44"/>
          <p:cNvSpPr txBox="1">
            <a:spLocks noGrp="1"/>
          </p:cNvSpPr>
          <p:nvPr>
            <p:ph type="title"/>
          </p:nvPr>
        </p:nvSpPr>
        <p:spPr>
          <a:xfrm>
            <a:off x="498348" y="5169473"/>
            <a:ext cx="9976104" cy="535531"/>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4152864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Quote" preserve="1">
  <p:cSld name="Quote">
    <p:spTree>
      <p:nvGrpSpPr>
        <p:cNvPr id="1" name="Shape 347"/>
        <p:cNvGrpSpPr/>
        <p:nvPr/>
      </p:nvGrpSpPr>
      <p:grpSpPr>
        <a:xfrm>
          <a:off x="0" y="0"/>
          <a:ext cx="0" cy="0"/>
          <a:chOff x="0" y="0"/>
          <a:chExt cx="0" cy="0"/>
        </a:xfrm>
      </p:grpSpPr>
      <p:pic>
        <p:nvPicPr>
          <p:cNvPr id="348" name="Google Shape;348;p45" descr="A close up of an object&#10;&#10;Description automatically generated"/>
          <p:cNvPicPr preferRelativeResize="0"/>
          <p:nvPr/>
        </p:nvPicPr>
        <p:blipFill rotWithShape="1">
          <a:blip r:embed="rId2">
            <a:alphaModFix/>
          </a:blip>
          <a:srcRect l="21972" t="57574" r="35602"/>
          <a:stretch/>
        </p:blipFill>
        <p:spPr>
          <a:xfrm>
            <a:off x="0" y="0"/>
            <a:ext cx="10972800" cy="6172200"/>
          </a:xfrm>
          <a:prstGeom prst="rect">
            <a:avLst/>
          </a:prstGeom>
          <a:noFill/>
          <a:ln>
            <a:noFill/>
          </a:ln>
        </p:spPr>
      </p:pic>
    </p:spTree>
    <p:extLst>
      <p:ext uri="{BB962C8B-B14F-4D97-AF65-F5344CB8AC3E}">
        <p14:creationId xmlns:p14="http://schemas.microsoft.com/office/powerpoint/2010/main" val="4039351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sz="36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53240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67525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sz="3200">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0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452280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70"/>
        <p:cNvGrpSpPr/>
        <p:nvPr/>
      </p:nvGrpSpPr>
      <p:grpSpPr>
        <a:xfrm>
          <a:off x="0" y="0"/>
          <a:ext cx="0" cy="0"/>
          <a:chOff x="0" y="0"/>
          <a:chExt cx="0" cy="0"/>
        </a:xfrm>
      </p:grpSpPr>
      <p:sp>
        <p:nvSpPr>
          <p:cNvPr id="71" name="Google Shape;71;p17"/>
          <p:cNvSpPr txBox="1">
            <a:spLocks noGrp="1"/>
          </p:cNvSpPr>
          <p:nvPr>
            <p:ph type="title"/>
          </p:nvPr>
        </p:nvSpPr>
        <p:spPr>
          <a:xfrm>
            <a:off x="498348" y="737426"/>
            <a:ext cx="9976320" cy="591120"/>
          </a:xfrm>
          <a:prstGeom prst="rect">
            <a:avLst/>
          </a:prstGeom>
          <a:noFill/>
          <a:ln>
            <a:noFill/>
          </a:ln>
        </p:spPr>
        <p:txBody>
          <a:bodyPr spcFirstLastPara="1" wrap="square" lIns="76200" tIns="38075" rIns="76200" bIns="38075" anchor="b" anchorCtr="0">
            <a:noAutofit/>
          </a:bodyPr>
          <a:lstStyle>
            <a:lvl1pPr lvl="0" algn="ctr" rtl="0">
              <a:lnSpc>
                <a:spcPct val="90000"/>
              </a:lnSpc>
              <a:spcBef>
                <a:spcPts val="0"/>
              </a:spcBef>
              <a:spcAft>
                <a:spcPts val="0"/>
              </a:spcAft>
              <a:buSzPts val="1200"/>
              <a:buNone/>
              <a:defRPr>
                <a:solidFill>
                  <a:schemeClr val="dk2"/>
                </a:solidFill>
              </a:defRPr>
            </a:lvl1pPr>
            <a:lvl2pPr lvl="1" algn="l" rtl="0">
              <a:spcBef>
                <a:spcPts val="0"/>
              </a:spcBef>
              <a:spcAft>
                <a:spcPts val="0"/>
              </a:spcAft>
              <a:buSzPts val="1200"/>
              <a:buNone/>
              <a:defRPr/>
            </a:lvl2pPr>
            <a:lvl3pPr lvl="2" algn="l" rtl="0">
              <a:spcBef>
                <a:spcPts val="0"/>
              </a:spcBef>
              <a:spcAft>
                <a:spcPts val="0"/>
              </a:spcAft>
              <a:buSzPts val="1200"/>
              <a:buNone/>
              <a:defRPr/>
            </a:lvl3pPr>
            <a:lvl4pPr lvl="3" algn="l" rtl="0">
              <a:spcBef>
                <a:spcPts val="0"/>
              </a:spcBef>
              <a:spcAft>
                <a:spcPts val="0"/>
              </a:spcAft>
              <a:buSzPts val="1200"/>
              <a:buNone/>
              <a:defRPr/>
            </a:lvl4pPr>
            <a:lvl5pPr lvl="4" algn="l" rtl="0">
              <a:spcBef>
                <a:spcPts val="0"/>
              </a:spcBef>
              <a:spcAft>
                <a:spcPts val="0"/>
              </a:spcAft>
              <a:buSzPts val="1200"/>
              <a:buNone/>
              <a:defRPr/>
            </a:lvl5pPr>
            <a:lvl6pPr lvl="5" algn="l" rtl="0">
              <a:spcBef>
                <a:spcPts val="0"/>
              </a:spcBef>
              <a:spcAft>
                <a:spcPts val="0"/>
              </a:spcAft>
              <a:buSzPts val="1200"/>
              <a:buNone/>
              <a:defRPr/>
            </a:lvl6pPr>
            <a:lvl7pPr lvl="6" algn="l" rtl="0">
              <a:spcBef>
                <a:spcPts val="0"/>
              </a:spcBef>
              <a:spcAft>
                <a:spcPts val="0"/>
              </a:spcAft>
              <a:buSzPts val="1200"/>
              <a:buNone/>
              <a:defRPr/>
            </a:lvl7pPr>
            <a:lvl8pPr lvl="7" algn="l" rtl="0">
              <a:spcBef>
                <a:spcPts val="0"/>
              </a:spcBef>
              <a:spcAft>
                <a:spcPts val="0"/>
              </a:spcAft>
              <a:buSzPts val="1200"/>
              <a:buNone/>
              <a:defRPr/>
            </a:lvl8pPr>
            <a:lvl9pPr lvl="8" algn="l" rtl="0">
              <a:spcBef>
                <a:spcPts val="0"/>
              </a:spcBef>
              <a:spcAft>
                <a:spcPts val="0"/>
              </a:spcAft>
              <a:buSzPts val="1200"/>
              <a:buNone/>
              <a:defRPr/>
            </a:lvl9pPr>
          </a:lstStyle>
          <a:p>
            <a:endParaRPr/>
          </a:p>
        </p:txBody>
      </p:sp>
      <p:sp>
        <p:nvSpPr>
          <p:cNvPr id="72" name="Google Shape;72;p17"/>
          <p:cNvSpPr txBox="1">
            <a:spLocks noGrp="1"/>
          </p:cNvSpPr>
          <p:nvPr>
            <p:ph type="body" idx="1"/>
          </p:nvPr>
        </p:nvSpPr>
        <p:spPr>
          <a:xfrm>
            <a:off x="516750" y="2103035"/>
            <a:ext cx="9948600" cy="3718800"/>
          </a:xfrm>
          <a:prstGeom prst="rect">
            <a:avLst/>
          </a:prstGeom>
          <a:noFill/>
          <a:ln>
            <a:noFill/>
          </a:ln>
        </p:spPr>
        <p:txBody>
          <a:bodyPr spcFirstLastPara="1" wrap="square" lIns="76200" tIns="38075" rIns="76200" bIns="38075" anchor="t" anchorCtr="0">
            <a:noAutofit/>
          </a:bodyPr>
          <a:lstStyle>
            <a:lvl1pPr marL="548640" lvl="0" indent="-358140" algn="l" rtl="0">
              <a:lnSpc>
                <a:spcPct val="90000"/>
              </a:lnSpc>
              <a:spcBef>
                <a:spcPts val="960"/>
              </a:spcBef>
              <a:spcAft>
                <a:spcPts val="0"/>
              </a:spcAft>
              <a:buClr>
                <a:schemeClr val="dk1"/>
              </a:buClr>
              <a:buSzPts val="1100"/>
              <a:buFont typeface="Trebuchet MS"/>
              <a:buChar char="•"/>
              <a:defRPr sz="1800">
                <a:solidFill>
                  <a:schemeClr val="dk2"/>
                </a:solidFill>
              </a:defRPr>
            </a:lvl1pPr>
            <a:lvl2pPr marL="1097280" lvl="1" indent="-350520" algn="l" rtl="0">
              <a:lnSpc>
                <a:spcPct val="90000"/>
              </a:lnSpc>
              <a:spcBef>
                <a:spcPts val="960"/>
              </a:spcBef>
              <a:spcAft>
                <a:spcPts val="0"/>
              </a:spcAft>
              <a:buClr>
                <a:schemeClr val="dk1"/>
              </a:buClr>
              <a:buSzPts val="1000"/>
              <a:buFont typeface="Trebuchet MS"/>
              <a:buChar char="•"/>
              <a:defRPr sz="1560">
                <a:solidFill>
                  <a:schemeClr val="dk2"/>
                </a:solidFill>
              </a:defRPr>
            </a:lvl2pPr>
            <a:lvl3pPr marL="1645920" lvl="2" indent="-342900" algn="l" rtl="0">
              <a:lnSpc>
                <a:spcPct val="90000"/>
              </a:lnSpc>
              <a:spcBef>
                <a:spcPts val="960"/>
              </a:spcBef>
              <a:spcAft>
                <a:spcPts val="0"/>
              </a:spcAft>
              <a:buClr>
                <a:schemeClr val="dk1"/>
              </a:buClr>
              <a:buSzPts val="900"/>
              <a:buFont typeface="Trebuchet MS"/>
              <a:buChar char="•"/>
              <a:defRPr sz="1440">
                <a:solidFill>
                  <a:schemeClr val="dk2"/>
                </a:solidFill>
              </a:defRPr>
            </a:lvl3pPr>
            <a:lvl4pPr marL="2194560" lvl="3" indent="-388620" algn="l" rtl="0">
              <a:spcBef>
                <a:spcPts val="960"/>
              </a:spcBef>
              <a:spcAft>
                <a:spcPts val="0"/>
              </a:spcAft>
              <a:buClr>
                <a:schemeClr val="dk1"/>
              </a:buClr>
              <a:buSzPts val="1500"/>
              <a:buFont typeface="Noto Sans Symbols"/>
              <a:buChar char="▪"/>
              <a:defRPr sz="1800">
                <a:solidFill>
                  <a:schemeClr val="lt1"/>
                </a:solidFill>
              </a:defRPr>
            </a:lvl4pPr>
            <a:lvl5pPr marL="2743200" lvl="4" indent="-403860" algn="l" rtl="0">
              <a:spcBef>
                <a:spcPts val="360"/>
              </a:spcBef>
              <a:spcAft>
                <a:spcPts val="0"/>
              </a:spcAft>
              <a:buClr>
                <a:schemeClr val="dk1"/>
              </a:buClr>
              <a:buSzPts val="1700"/>
              <a:buFont typeface="Noto Sans Symbols"/>
              <a:buChar char="▪"/>
              <a:defRPr>
                <a:solidFill>
                  <a:schemeClr val="lt1"/>
                </a:solidFill>
              </a:defRPr>
            </a:lvl5pPr>
            <a:lvl6pPr marL="3291840" lvl="5" indent="-388620" algn="l" rtl="0">
              <a:spcBef>
                <a:spcPts val="360"/>
              </a:spcBef>
              <a:spcAft>
                <a:spcPts val="0"/>
              </a:spcAft>
              <a:buClr>
                <a:schemeClr val="dk2"/>
              </a:buClr>
              <a:buSzPts val="1500"/>
              <a:buChar char="»"/>
              <a:defRPr/>
            </a:lvl6pPr>
            <a:lvl7pPr marL="3840480" lvl="6" indent="-388620" algn="l" rtl="0">
              <a:spcBef>
                <a:spcPts val="360"/>
              </a:spcBef>
              <a:spcAft>
                <a:spcPts val="0"/>
              </a:spcAft>
              <a:buClr>
                <a:schemeClr val="dk2"/>
              </a:buClr>
              <a:buSzPts val="1500"/>
              <a:buChar char="»"/>
              <a:defRPr/>
            </a:lvl7pPr>
            <a:lvl8pPr marL="4389120" lvl="7" indent="-388620" algn="l" rtl="0">
              <a:spcBef>
                <a:spcPts val="360"/>
              </a:spcBef>
              <a:spcAft>
                <a:spcPts val="0"/>
              </a:spcAft>
              <a:buClr>
                <a:schemeClr val="dk2"/>
              </a:buClr>
              <a:buSzPts val="1500"/>
              <a:buChar char="»"/>
              <a:defRPr/>
            </a:lvl8pPr>
            <a:lvl9pPr marL="4937760" lvl="8" indent="-388620" algn="l" rtl="0">
              <a:spcBef>
                <a:spcPts val="360"/>
              </a:spcBef>
              <a:spcAft>
                <a:spcPts val="0"/>
              </a:spcAft>
              <a:buClr>
                <a:schemeClr val="dk2"/>
              </a:buClr>
              <a:buSzPts val="1500"/>
              <a:buChar char="»"/>
              <a:defRPr/>
            </a:lvl9pPr>
          </a:lstStyle>
          <a:p>
            <a:endParaRPr/>
          </a:p>
        </p:txBody>
      </p:sp>
      <p:sp>
        <p:nvSpPr>
          <p:cNvPr id="73" name="Google Shape;73;p17"/>
          <p:cNvSpPr txBox="1">
            <a:spLocks noGrp="1"/>
          </p:cNvSpPr>
          <p:nvPr>
            <p:ph type="body" idx="2"/>
          </p:nvPr>
        </p:nvSpPr>
        <p:spPr>
          <a:xfrm>
            <a:off x="498348" y="1259533"/>
            <a:ext cx="9976320" cy="525600"/>
          </a:xfrm>
          <a:prstGeom prst="rect">
            <a:avLst/>
          </a:prstGeom>
          <a:noFill/>
          <a:ln>
            <a:noFill/>
          </a:ln>
        </p:spPr>
        <p:txBody>
          <a:bodyPr spcFirstLastPara="1" wrap="square" lIns="76200" tIns="38075" rIns="76200" bIns="38075" anchor="t" anchorCtr="0">
            <a:noAutofit/>
          </a:bodyPr>
          <a:lstStyle>
            <a:lvl1pPr marL="548640" lvl="0" indent="-274320" algn="ctr" rtl="0">
              <a:lnSpc>
                <a:spcPct val="90000"/>
              </a:lnSpc>
              <a:spcBef>
                <a:spcPts val="960"/>
              </a:spcBef>
              <a:spcAft>
                <a:spcPts val="0"/>
              </a:spcAft>
              <a:buSzPts val="2000"/>
              <a:buFont typeface="Trebuchet MS"/>
              <a:buNone/>
              <a:defRPr sz="2400" b="0">
                <a:solidFill>
                  <a:schemeClr val="lt2"/>
                </a:solidFill>
                <a:latin typeface="Trebuchet MS"/>
                <a:ea typeface="Trebuchet MS"/>
                <a:cs typeface="Trebuchet MS"/>
                <a:sym typeface="Trebuchet MS"/>
              </a:defRPr>
            </a:lvl1pPr>
            <a:lvl2pPr marL="1097280" lvl="1" indent="-274320" algn="ctr" rtl="0">
              <a:lnSpc>
                <a:spcPct val="90000"/>
              </a:lnSpc>
              <a:spcBef>
                <a:spcPts val="960"/>
              </a:spcBef>
              <a:spcAft>
                <a:spcPts val="0"/>
              </a:spcAft>
              <a:buSzPts val="2300"/>
              <a:buFont typeface="Trebuchet MS"/>
              <a:buNone/>
              <a:defRPr sz="2760">
                <a:solidFill>
                  <a:schemeClr val="lt2"/>
                </a:solidFill>
                <a:latin typeface="Trebuchet MS"/>
                <a:ea typeface="Trebuchet MS"/>
                <a:cs typeface="Trebuchet MS"/>
                <a:sym typeface="Trebuchet MS"/>
              </a:defRPr>
            </a:lvl2pPr>
            <a:lvl3pPr marL="1645920" lvl="2" indent="-274320" algn="ctr" rtl="0">
              <a:lnSpc>
                <a:spcPct val="90000"/>
              </a:lnSpc>
              <a:spcBef>
                <a:spcPts val="960"/>
              </a:spcBef>
              <a:spcAft>
                <a:spcPts val="0"/>
              </a:spcAft>
              <a:buSzPts val="2300"/>
              <a:buFont typeface="Trebuchet MS"/>
              <a:buNone/>
              <a:defRPr sz="2760">
                <a:solidFill>
                  <a:schemeClr val="lt2"/>
                </a:solidFill>
                <a:latin typeface="Trebuchet MS"/>
                <a:ea typeface="Trebuchet MS"/>
                <a:cs typeface="Trebuchet MS"/>
                <a:sym typeface="Trebuchet MS"/>
              </a:defRPr>
            </a:lvl3pPr>
            <a:lvl4pPr marL="2194560" lvl="3" indent="-274320" algn="ctr" rtl="0">
              <a:spcBef>
                <a:spcPts val="960"/>
              </a:spcBef>
              <a:spcAft>
                <a:spcPts val="0"/>
              </a:spcAft>
              <a:buClr>
                <a:schemeClr val="lt2"/>
              </a:buClr>
              <a:buSzPts val="2300"/>
              <a:buFont typeface="Trebuchet MS"/>
              <a:buNone/>
              <a:defRPr sz="2760">
                <a:solidFill>
                  <a:schemeClr val="lt2"/>
                </a:solidFill>
                <a:latin typeface="Trebuchet MS"/>
                <a:ea typeface="Trebuchet MS"/>
                <a:cs typeface="Trebuchet MS"/>
                <a:sym typeface="Trebuchet MS"/>
              </a:defRPr>
            </a:lvl4pPr>
            <a:lvl5pPr marL="2743200" lvl="4" indent="-274320" algn="ctr" rtl="0">
              <a:spcBef>
                <a:spcPts val="600"/>
              </a:spcBef>
              <a:spcAft>
                <a:spcPts val="0"/>
              </a:spcAft>
              <a:buClr>
                <a:schemeClr val="lt2"/>
              </a:buClr>
              <a:buSzPts val="2300"/>
              <a:buFont typeface="Trebuchet MS"/>
              <a:buNone/>
              <a:defRPr sz="2760">
                <a:solidFill>
                  <a:schemeClr val="lt2"/>
                </a:solidFill>
                <a:latin typeface="Trebuchet MS"/>
                <a:ea typeface="Trebuchet MS"/>
                <a:cs typeface="Trebuchet MS"/>
                <a:sym typeface="Trebuchet MS"/>
              </a:defRPr>
            </a:lvl5pPr>
            <a:lvl6pPr marL="3291840" lvl="5" indent="-388620" algn="l" rtl="0">
              <a:spcBef>
                <a:spcPts val="360"/>
              </a:spcBef>
              <a:spcAft>
                <a:spcPts val="0"/>
              </a:spcAft>
              <a:buClr>
                <a:schemeClr val="dk2"/>
              </a:buClr>
              <a:buSzPts val="1500"/>
              <a:buChar char="»"/>
              <a:defRPr/>
            </a:lvl6pPr>
            <a:lvl7pPr marL="3840480" lvl="6" indent="-388620" algn="l" rtl="0">
              <a:spcBef>
                <a:spcPts val="360"/>
              </a:spcBef>
              <a:spcAft>
                <a:spcPts val="0"/>
              </a:spcAft>
              <a:buClr>
                <a:schemeClr val="dk2"/>
              </a:buClr>
              <a:buSzPts val="1500"/>
              <a:buChar char="»"/>
              <a:defRPr/>
            </a:lvl7pPr>
            <a:lvl8pPr marL="4389120" lvl="7" indent="-388620" algn="l" rtl="0">
              <a:spcBef>
                <a:spcPts val="360"/>
              </a:spcBef>
              <a:spcAft>
                <a:spcPts val="0"/>
              </a:spcAft>
              <a:buClr>
                <a:schemeClr val="dk2"/>
              </a:buClr>
              <a:buSzPts val="1500"/>
              <a:buChar char="»"/>
              <a:defRPr/>
            </a:lvl8pPr>
            <a:lvl9pPr marL="4937760" lvl="8" indent="-388620" algn="l" rtl="0">
              <a:spcBef>
                <a:spcPts val="360"/>
              </a:spcBef>
              <a:spcAft>
                <a:spcPts val="0"/>
              </a:spcAft>
              <a:buClr>
                <a:schemeClr val="dk2"/>
              </a:buClr>
              <a:buSzPts val="1500"/>
              <a:buChar char="»"/>
              <a:defRPr/>
            </a:lvl9pPr>
          </a:lstStyle>
          <a:p>
            <a:endParaRPr/>
          </a:p>
        </p:txBody>
      </p:sp>
    </p:spTree>
    <p:extLst>
      <p:ext uri="{BB962C8B-B14F-4D97-AF65-F5344CB8AC3E}">
        <p14:creationId xmlns:p14="http://schemas.microsoft.com/office/powerpoint/2010/main" val="399420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3B9ABDF-4D75-49CA-83AC-B3309B79A6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D92F76-2157-4482-88C8-AE386F9B730D}"/>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991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8" name="Rectangle 7"/>
          <p:cNvSpPr/>
          <p:nvPr userDrawn="1"/>
        </p:nvSpPr>
        <p:spPr>
          <a:xfrm>
            <a:off x="0" y="0"/>
            <a:ext cx="10972800" cy="61722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1"/>
                </a:solidFill>
                <a:latin typeface="Trebuchet MS" panose="020B0603020202020204" pitchFamily="34" charset="0"/>
              </a:defRPr>
            </a:lvl1pPr>
          </a:lstStyle>
          <a:p>
            <a:r>
              <a:rPr lang="en-US"/>
              <a:t>CLICK TO EDIT MASTER TITLE STYLE</a:t>
            </a:r>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4259" y="2527241"/>
            <a:ext cx="1626671" cy="350850"/>
          </a:xfrm>
          <a:prstGeom prst="rect">
            <a:avLst/>
          </a:prstGeom>
        </p:spPr>
      </p:pic>
    </p:spTree>
    <p:extLst>
      <p:ext uri="{BB962C8B-B14F-4D97-AF65-F5344CB8AC3E}">
        <p14:creationId xmlns:p14="http://schemas.microsoft.com/office/powerpoint/2010/main" val="57774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92746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414384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039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90399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57852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F85E20E-9E0B-4DBA-ADE0-F4952632A5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425478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67293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1886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117220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414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123999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Tree>
    <p:extLst>
      <p:ext uri="{BB962C8B-B14F-4D97-AF65-F5344CB8AC3E}">
        <p14:creationId xmlns:p14="http://schemas.microsoft.com/office/powerpoint/2010/main" val="3885386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5" name="Text Placeholder 4"/>
          <p:cNvSpPr>
            <a:spLocks noGrp="1"/>
          </p:cNvSpPr>
          <p:nvPr>
            <p:ph type="body" sz="quarter" idx="10"/>
          </p:nvPr>
        </p:nvSpPr>
        <p:spPr>
          <a:xfrm>
            <a:off x="498348" y="1183334"/>
            <a:ext cx="9976104" cy="525463"/>
          </a:xfrm>
          <a:prstGeom prst="rect">
            <a:avLst/>
          </a:prstGeom>
        </p:spPr>
        <p:txBody>
          <a:bodyPr/>
          <a:lstStyle>
            <a:lvl1pPr marL="0" indent="0" algn="ctr">
              <a:buFontTx/>
              <a:buNone/>
              <a:defRPr sz="2400" b="0">
                <a:solidFill>
                  <a:schemeClr val="tx2"/>
                </a:solidFill>
                <a:latin typeface="Trebuchet MS" panose="020B0603020202020204" pitchFamily="34" charset="0"/>
              </a:defRPr>
            </a:lvl1pPr>
            <a:lvl2pPr marL="571454" indent="0" algn="ctr">
              <a:buFontTx/>
              <a:buNone/>
              <a:defRPr sz="2800">
                <a:solidFill>
                  <a:schemeClr val="tx2"/>
                </a:solidFill>
                <a:latin typeface="Trebuchet MS" panose="020B0603020202020204" pitchFamily="34" charset="0"/>
              </a:defRPr>
            </a:lvl2pPr>
            <a:lvl3pPr marL="1088938" indent="0" algn="ctr">
              <a:buFontTx/>
              <a:buNone/>
              <a:defRPr sz="2800">
                <a:solidFill>
                  <a:schemeClr val="tx2"/>
                </a:solidFill>
                <a:latin typeface="Trebuchet MS" panose="020B0603020202020204" pitchFamily="34" charset="0"/>
              </a:defRPr>
            </a:lvl3pPr>
            <a:lvl4pPr marL="1546101" indent="0" algn="ctr">
              <a:buFontTx/>
              <a:buNone/>
              <a:defRPr sz="2800">
                <a:solidFill>
                  <a:schemeClr val="tx2"/>
                </a:solidFill>
                <a:latin typeface="Trebuchet MS" panose="020B0603020202020204" pitchFamily="34" charset="0"/>
              </a:defRPr>
            </a:lvl4pPr>
            <a:lvl5pPr marL="1888974"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6841613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76001" y="722069"/>
            <a:ext cx="7773366" cy="2287288"/>
          </a:xfrm>
        </p:spPr>
        <p:txBody>
          <a:bodyPr bIns="0" anchor="b">
            <a:normAutofit/>
          </a:bodyPr>
          <a:lstStyle>
            <a:lvl1pPr algn="l">
              <a:defRPr sz="5940"/>
            </a:lvl1pPr>
          </a:lstStyle>
          <a:p>
            <a:r>
              <a:rPr lang="en-US"/>
              <a:t>Click to edit Master title style</a:t>
            </a:r>
            <a:endParaRPr lang="en-US" dirty="0"/>
          </a:p>
        </p:txBody>
      </p:sp>
      <p:sp>
        <p:nvSpPr>
          <p:cNvPr id="3" name="Subtitle 2"/>
          <p:cNvSpPr>
            <a:spLocks noGrp="1"/>
          </p:cNvSpPr>
          <p:nvPr>
            <p:ph type="subTitle" idx="1"/>
          </p:nvPr>
        </p:nvSpPr>
        <p:spPr>
          <a:xfrm>
            <a:off x="2176002" y="3178084"/>
            <a:ext cx="7773365" cy="879859"/>
          </a:xfrm>
        </p:spPr>
        <p:txBody>
          <a:bodyPr tIns="91440" bIns="91440">
            <a:normAutofit/>
          </a:bodyPr>
          <a:lstStyle>
            <a:lvl1pPr marL="0" indent="0" algn="l">
              <a:buNone/>
              <a:defRPr sz="1620" b="0" cap="all" baseline="0">
                <a:solidFill>
                  <a:schemeClr val="tx1"/>
                </a:solidFill>
              </a:defRPr>
            </a:lvl1pPr>
            <a:lvl2pPr marL="411480" indent="0" algn="ctr">
              <a:buNone/>
              <a:defRPr sz="162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3/11/2022</a:t>
            </a:fld>
            <a:endParaRPr lang="en-US" dirty="0"/>
          </a:p>
        </p:txBody>
      </p:sp>
      <p:sp>
        <p:nvSpPr>
          <p:cNvPr id="5" name="Footer Placeholder 4"/>
          <p:cNvSpPr>
            <a:spLocks noGrp="1"/>
          </p:cNvSpPr>
          <p:nvPr>
            <p:ph type="ftr" sz="quarter" idx="11"/>
          </p:nvPr>
        </p:nvSpPr>
        <p:spPr>
          <a:xfrm>
            <a:off x="2174850" y="296377"/>
            <a:ext cx="4476524" cy="278281"/>
          </a:xfrm>
        </p:spPr>
        <p:txBody>
          <a:bodyPr/>
          <a:lstStyle/>
          <a:p>
            <a:endParaRPr lang="en-US" dirty="0"/>
          </a:p>
        </p:txBody>
      </p:sp>
      <p:sp>
        <p:nvSpPr>
          <p:cNvPr id="6" name="Slide Number Placeholder 5"/>
          <p:cNvSpPr>
            <a:spLocks noGrp="1"/>
          </p:cNvSpPr>
          <p:nvPr>
            <p:ph type="sldNum" sz="quarter" idx="12"/>
          </p:nvPr>
        </p:nvSpPr>
        <p:spPr>
          <a:xfrm>
            <a:off x="1293898" y="719076"/>
            <a:ext cx="729917" cy="453220"/>
          </a:xfrm>
        </p:spPr>
        <p:txBody>
          <a:bodyPr/>
          <a:lstStyle/>
          <a:p>
            <a:fld id="{6D22F896-40B5-4ADD-8801-0D06FADFA095}" type="slidenum">
              <a:rPr lang="en-US" dirty="0"/>
              <a:t>‹#›</a:t>
            </a:fld>
            <a:endParaRPr lang="en-US" dirty="0"/>
          </a:p>
        </p:txBody>
      </p:sp>
      <p:cxnSp>
        <p:nvCxnSpPr>
          <p:cNvPr id="15" name="Straight Connector 14"/>
          <p:cNvCxnSpPr/>
          <p:nvPr/>
        </p:nvCxnSpPr>
        <p:spPr>
          <a:xfrm>
            <a:off x="2176002" y="3175688"/>
            <a:ext cx="777336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37765165"/>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79502166"/>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08815" y="1580517"/>
            <a:ext cx="7778839" cy="1699155"/>
          </a:xfrm>
        </p:spPr>
        <p:txBody>
          <a:bodyPr anchor="b">
            <a:normAutofit/>
          </a:bodyPr>
          <a:lstStyle>
            <a:lvl1pPr algn="l">
              <a:defRPr sz="3240"/>
            </a:lvl1pPr>
          </a:lstStyle>
          <a:p>
            <a:r>
              <a:rPr lang="en-US"/>
              <a:t>Click to edit Master title style</a:t>
            </a:r>
            <a:endParaRPr lang="en-US" dirty="0"/>
          </a:p>
        </p:txBody>
      </p:sp>
      <p:sp>
        <p:nvSpPr>
          <p:cNvPr id="3" name="Text Placeholder 2"/>
          <p:cNvSpPr>
            <a:spLocks noGrp="1"/>
          </p:cNvSpPr>
          <p:nvPr>
            <p:ph type="body" idx="1"/>
          </p:nvPr>
        </p:nvSpPr>
        <p:spPr>
          <a:xfrm>
            <a:off x="1308815" y="3425576"/>
            <a:ext cx="7767401" cy="911636"/>
          </a:xfrm>
        </p:spPr>
        <p:txBody>
          <a:bodyPr tIns="91440">
            <a:normAutofit/>
          </a:bodyPr>
          <a:lstStyle>
            <a:lvl1pPr marL="0" indent="0" algn="l">
              <a:buNone/>
              <a:defRPr sz="1620">
                <a:solidFill>
                  <a:schemeClr val="tx1"/>
                </a:solidFill>
              </a:defRPr>
            </a:lvl1pPr>
            <a:lvl2pPr marL="411480" indent="0">
              <a:buNone/>
              <a:defRPr sz="1620">
                <a:solidFill>
                  <a:schemeClr val="tx1">
                    <a:tint val="75000"/>
                  </a:schemeClr>
                </a:solidFill>
              </a:defRPr>
            </a:lvl2pPr>
            <a:lvl3pPr marL="822960" indent="0">
              <a:buNone/>
              <a:defRPr sz="1620">
                <a:solidFill>
                  <a:schemeClr val="tx1">
                    <a:tint val="75000"/>
                  </a:schemeClr>
                </a:solidFill>
              </a:defRPr>
            </a:lvl3pPr>
            <a:lvl4pPr marL="1234440" indent="0">
              <a:buNone/>
              <a:defRPr sz="1440">
                <a:solidFill>
                  <a:schemeClr val="tx1">
                    <a:tint val="75000"/>
                  </a:schemeClr>
                </a:solidFill>
              </a:defRPr>
            </a:lvl4pPr>
            <a:lvl5pPr marL="1645920" indent="0">
              <a:buNone/>
              <a:defRPr sz="1440">
                <a:solidFill>
                  <a:schemeClr val="tx1">
                    <a:tint val="75000"/>
                  </a:schemeClr>
                </a:solidFill>
              </a:defRPr>
            </a:lvl5pPr>
            <a:lvl6pPr marL="2057400" indent="0">
              <a:buNone/>
              <a:defRPr sz="1440">
                <a:solidFill>
                  <a:schemeClr val="tx1">
                    <a:tint val="75000"/>
                  </a:schemeClr>
                </a:solidFill>
              </a:defRPr>
            </a:lvl6pPr>
            <a:lvl7pPr marL="2468880" indent="0">
              <a:buNone/>
              <a:defRPr sz="1440">
                <a:solidFill>
                  <a:schemeClr val="tx1">
                    <a:tint val="75000"/>
                  </a:schemeClr>
                </a:solidFill>
              </a:defRPr>
            </a:lvl7pPr>
            <a:lvl8pPr marL="2880360" indent="0">
              <a:buNone/>
              <a:defRPr sz="1440">
                <a:solidFill>
                  <a:schemeClr val="tx1">
                    <a:tint val="75000"/>
                  </a:schemeClr>
                </a:solidFill>
              </a:defRPr>
            </a:lvl8pPr>
            <a:lvl9pPr marL="3291840" indent="0">
              <a:buNone/>
              <a:defRPr sz="14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3/11/2022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308815" y="3424487"/>
            <a:ext cx="776740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63411567"/>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04296" y="724400"/>
            <a:ext cx="8645072" cy="95337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302598" y="1809790"/>
            <a:ext cx="4180637" cy="31037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772394" y="1815609"/>
            <a:ext cx="4180637" cy="30973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65213243"/>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2472" y="723747"/>
            <a:ext cx="8646895" cy="95068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02472" y="1817594"/>
            <a:ext cx="4180637" cy="721749"/>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4" name="Content Placeholder 3"/>
          <p:cNvSpPr>
            <a:spLocks noGrp="1"/>
          </p:cNvSpPr>
          <p:nvPr>
            <p:ph sz="half" idx="2"/>
          </p:nvPr>
        </p:nvSpPr>
        <p:spPr>
          <a:xfrm>
            <a:off x="1302472" y="2541843"/>
            <a:ext cx="4180637" cy="23800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771126" y="1820703"/>
            <a:ext cx="4180637" cy="722013"/>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6" name="Content Placeholder 5"/>
          <p:cNvSpPr>
            <a:spLocks noGrp="1"/>
          </p:cNvSpPr>
          <p:nvPr>
            <p:ph sz="quarter" idx="4"/>
          </p:nvPr>
        </p:nvSpPr>
        <p:spPr>
          <a:xfrm>
            <a:off x="5771126" y="2539342"/>
            <a:ext cx="4180637" cy="2373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3/11/2022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11336286"/>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Rectangle 6">
            <a:extLst>
              <a:ext uri="{FF2B5EF4-FFF2-40B4-BE49-F238E27FC236}">
                <a16:creationId xmlns:a16="http://schemas.microsoft.com/office/drawing/2014/main" id="{BA34F37B-3DDD-4163-901A-E0BA247B64D2}"/>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997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3/11/2022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674923348"/>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0204" y="719076"/>
            <a:ext cx="2945789" cy="2022405"/>
          </a:xfrm>
        </p:spPr>
        <p:txBody>
          <a:bodyPr anchor="b">
            <a:normAutofit/>
          </a:bodyPr>
          <a:lstStyle>
            <a:lvl1pPr algn="l">
              <a:defRPr sz="2160"/>
            </a:lvl1pPr>
          </a:lstStyle>
          <a:p>
            <a:r>
              <a:rPr lang="en-US"/>
              <a:t>Click to edit Master title style</a:t>
            </a:r>
            <a:endParaRPr lang="en-US" dirty="0"/>
          </a:p>
        </p:txBody>
      </p:sp>
      <p:sp>
        <p:nvSpPr>
          <p:cNvPr id="3" name="Content Placeholder 2"/>
          <p:cNvSpPr>
            <a:spLocks noGrp="1"/>
          </p:cNvSpPr>
          <p:nvPr>
            <p:ph idx="1"/>
          </p:nvPr>
        </p:nvSpPr>
        <p:spPr>
          <a:xfrm>
            <a:off x="4539343" y="719077"/>
            <a:ext cx="5411223" cy="4192943"/>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00204" y="2884942"/>
            <a:ext cx="2947512" cy="2023363"/>
          </a:xfrm>
        </p:spPr>
        <p:txBody>
          <a:bodyPr/>
          <a:lstStyle>
            <a:lvl1pPr marL="0" indent="0" algn="l">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303452" y="2884942"/>
            <a:ext cx="294254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4649318"/>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6729649" y="433953"/>
            <a:ext cx="3667080" cy="463419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306086" y="1016562"/>
            <a:ext cx="4979095" cy="1647526"/>
          </a:xfrm>
        </p:spPr>
        <p:txBody>
          <a:bodyPr anchor="b">
            <a:normAutofit/>
          </a:bodyPr>
          <a:lstStyle>
            <a:lvl1pPr>
              <a:defRPr sz="288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11951" y="1010288"/>
            <a:ext cx="2512054" cy="3479694"/>
          </a:xfrm>
          <a:solidFill>
            <a:schemeClr val="bg1">
              <a:lumMod val="85000"/>
            </a:schemeClr>
          </a:solidFill>
          <a:ln w="9525" cap="sq">
            <a:noFill/>
            <a:miter lim="800000"/>
          </a:ln>
          <a:effectLst/>
        </p:spPr>
        <p:txBody>
          <a:bodyPr anchor="t"/>
          <a:lstStyle>
            <a:lvl1pPr marL="0" indent="0" algn="ctr">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en-US"/>
              <a:t>Click icon to add picture</a:t>
            </a:r>
            <a:endParaRPr lang="en-US" dirty="0"/>
          </a:p>
        </p:txBody>
      </p:sp>
      <p:sp>
        <p:nvSpPr>
          <p:cNvPr id="4" name="Text Placeholder 3"/>
          <p:cNvSpPr>
            <a:spLocks noGrp="1"/>
          </p:cNvSpPr>
          <p:nvPr>
            <p:ph type="body" sz="half" idx="2"/>
          </p:nvPr>
        </p:nvSpPr>
        <p:spPr>
          <a:xfrm>
            <a:off x="1305296" y="2831393"/>
            <a:ext cx="4971964" cy="1803368"/>
          </a:xfrm>
        </p:spPr>
        <p:txBody>
          <a:bodyPr>
            <a:normAutofit/>
          </a:bodyPr>
          <a:lstStyle>
            <a:lvl1pPr marL="0" indent="0" algn="l">
              <a:buNone/>
              <a:defRPr sz="162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a:xfrm>
            <a:off x="1302644" y="4922871"/>
            <a:ext cx="4974616" cy="288111"/>
          </a:xfrm>
        </p:spPr>
        <p:txBody>
          <a:bodyPr/>
          <a:lstStyle>
            <a:lvl1pPr algn="l">
              <a:defRPr/>
            </a:lvl1pPr>
          </a:lstStyle>
          <a:p>
            <a:fld id="{48A87A34-81AB-432B-8DAE-1953F412C126}" type="datetimeFigureOut">
              <a:rPr lang="en-US" dirty="0"/>
              <a:pPr/>
              <a:t>3/11/2022</a:t>
            </a:fld>
            <a:endParaRPr lang="en-US" dirty="0"/>
          </a:p>
        </p:txBody>
      </p:sp>
      <p:sp>
        <p:nvSpPr>
          <p:cNvPr id="6" name="Footer Placeholder 5"/>
          <p:cNvSpPr>
            <a:spLocks noGrp="1"/>
          </p:cNvSpPr>
          <p:nvPr>
            <p:ph type="ftr" sz="quarter" idx="11"/>
          </p:nvPr>
        </p:nvSpPr>
        <p:spPr>
          <a:xfrm>
            <a:off x="1302644" y="286776"/>
            <a:ext cx="4986904" cy="288838"/>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302644" y="2829245"/>
            <a:ext cx="497461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83195157"/>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34678197"/>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495200" y="719076"/>
            <a:ext cx="1454168" cy="4193900"/>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300205" y="719076"/>
            <a:ext cx="7045947" cy="4193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8495200" y="719076"/>
            <a:ext cx="0" cy="419390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19167265"/>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77084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449" y="1896465"/>
            <a:ext cx="1601595" cy="1298628"/>
          </a:xfrm>
          <a:prstGeom prst="rect">
            <a:avLst/>
          </a:prstGeom>
        </p:spPr>
      </p:pic>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1996931" y="1981572"/>
            <a:ext cx="2011680" cy="1104528"/>
          </a:xfrm>
          <a:prstGeom prst="rect">
            <a:avLst/>
          </a:prstGeom>
        </p:spPr>
      </p:pic>
    </p:spTree>
    <p:extLst>
      <p:ext uri="{BB962C8B-B14F-4D97-AF65-F5344CB8AC3E}">
        <p14:creationId xmlns:p14="http://schemas.microsoft.com/office/powerpoint/2010/main" val="1677953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9525" y="4416800"/>
            <a:ext cx="1601595" cy="1298628"/>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8732027" y="4513850"/>
            <a:ext cx="2011680" cy="1104528"/>
          </a:xfrm>
          <a:prstGeom prst="rect">
            <a:avLst/>
          </a:prstGeom>
        </p:spPr>
      </p:pic>
      <p:pic>
        <p:nvPicPr>
          <p:cNvPr id="5" name="Picture 4">
            <a:extLst>
              <a:ext uri="{FF2B5EF4-FFF2-40B4-BE49-F238E27FC236}">
                <a16:creationId xmlns:a16="http://schemas.microsoft.com/office/drawing/2014/main" id="{C9BBAA96-8E11-4693-9D2C-B9A09C9EDE65}"/>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6" name="Rectangle 5">
            <a:extLst>
              <a:ext uri="{FF2B5EF4-FFF2-40B4-BE49-F238E27FC236}">
                <a16:creationId xmlns:a16="http://schemas.microsoft.com/office/drawing/2014/main" id="{31A82D87-06D2-4577-8BE1-FCA4A756D6A6}"/>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5EE7370-E8BD-4D21-8ADB-FD0EC53DE04B}"/>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8" name="TextBox 7">
            <a:extLst>
              <a:ext uri="{FF2B5EF4-FFF2-40B4-BE49-F238E27FC236}">
                <a16:creationId xmlns:a16="http://schemas.microsoft.com/office/drawing/2014/main" id="{A3B96E76-2018-4620-924E-D2798ACE8D7C}"/>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4106446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975636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400">
                <a:solidFill>
                  <a:schemeClr val="accent4"/>
                </a:solidFill>
              </a:defRPr>
            </a:lvl1pPr>
            <a:lvl2pPr marL="800100" indent="-228600">
              <a:buClr>
                <a:schemeClr val="bg2"/>
              </a:buClr>
              <a:buSzPct val="75000"/>
              <a:buFontTx/>
              <a:buBlip>
                <a:blip r:embed="rId2"/>
              </a:buBlip>
              <a:defRPr sz="1200">
                <a:solidFill>
                  <a:schemeClr val="accent4"/>
                </a:solidFill>
              </a:defRPr>
            </a:lvl2pPr>
            <a:lvl3pPr marL="1258888" indent="-169863">
              <a:buClr>
                <a:schemeClr val="bg2"/>
              </a:buClr>
              <a:buSzPct val="75000"/>
              <a:buFontTx/>
              <a:buBlip>
                <a:blip r:embed="rId2"/>
              </a:buBlip>
              <a:defRPr sz="1100">
                <a:solidFill>
                  <a:schemeClr val="accent4"/>
                </a:solidFill>
              </a:defRPr>
            </a:lvl3pPr>
            <a:lvl4pPr marL="1774825" indent="-228600">
              <a:buClr>
                <a:schemeClr val="bg2"/>
              </a:buClr>
              <a:buSzPct val="75000"/>
              <a:buFontTx/>
              <a:buBlip>
                <a:blip r:embed="rId2"/>
              </a:buBlip>
              <a:defRPr sz="1000">
                <a:solidFill>
                  <a:schemeClr val="accent4"/>
                </a:solidFill>
                <a:latin typeface="Trebuchet MS" panose="020B0603020202020204" pitchFamily="34" charset="0"/>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13093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102122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2064" y="2103035"/>
            <a:ext cx="9962388" cy="3547957"/>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2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89811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Rectangle 5">
            <a:extLst>
              <a:ext uri="{FF2B5EF4-FFF2-40B4-BE49-F238E27FC236}">
                <a16:creationId xmlns:a16="http://schemas.microsoft.com/office/drawing/2014/main" id="{8831D909-248F-4CE7-BB5A-95C08A81BD03}"/>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553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4983480" y="1798590"/>
            <a:ext cx="5440680"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983480" y="2916936"/>
            <a:ext cx="5431536"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0" y="2368296"/>
            <a:ext cx="5440680"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43694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3" name="Rectangle 2">
            <a:extLst>
              <a:ext uri="{FF2B5EF4-FFF2-40B4-BE49-F238E27FC236}">
                <a16:creationId xmlns:a16="http://schemas.microsoft.com/office/drawing/2014/main" id="{49F7E9A3-0A81-4C26-A7F7-E5A8839E70F2}"/>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862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0" y="0"/>
            <a:ext cx="10727473" cy="56509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FF3D7BF8-6409-469C-BC72-8811E7F15F54}"/>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0756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405338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99221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327308" y="-404866"/>
            <a:ext cx="13626669" cy="6983326"/>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862072" y="3767328"/>
            <a:ext cx="7461504" cy="590931"/>
          </a:xfrm>
        </p:spPr>
        <p:txBody>
          <a:bodyPr/>
          <a:lstStyle>
            <a:lvl1pPr algn="l">
              <a:defRPr sz="2800">
                <a:solidFill>
                  <a:schemeClr val="tx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2862072" y="4361688"/>
            <a:ext cx="7461504" cy="525463"/>
          </a:xfrm>
        </p:spPr>
        <p:txBody>
          <a:bodyPr/>
          <a:lstStyle>
            <a:lvl1pPr marL="0" indent="0" algn="l">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933966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0322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0972800" cy="5597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441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57050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2800">
                <a:solidFill>
                  <a:schemeClr val="bg1"/>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0AF0B45A-9961-4F4B-8C1C-9374A2EEF1E7}"/>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1036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938501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0" name="Google Shape;30;p4"/>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2" name="Google Shape;32;p4"/>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150150214"/>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969655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868350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Subtitle, and Content" preserve="1">
  <p:cSld name="Title, Subtitle, and Content">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82" name="Google Shape;82;p15"/>
          <p:cNvSpPr txBox="1">
            <a:spLocks noGrp="1"/>
          </p:cNvSpPr>
          <p:nvPr>
            <p:ph type="body" idx="1"/>
          </p:nvPr>
        </p:nvSpPr>
        <p:spPr>
          <a:xfrm>
            <a:off x="516750" y="2103035"/>
            <a:ext cx="9948600" cy="3719100"/>
          </a:xfrm>
          <a:prstGeom prst="rect">
            <a:avLst/>
          </a:prstGeom>
          <a:noFill/>
          <a:ln>
            <a:noFill/>
          </a:ln>
        </p:spPr>
        <p:txBody>
          <a:bodyPr spcFirstLastPara="1" wrap="square" lIns="82275" tIns="82275" rIns="82275" bIns="8227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83" name="Google Shape;83;p15"/>
          <p:cNvSpPr txBox="1">
            <a:spLocks noGrp="1"/>
          </p:cNvSpPr>
          <p:nvPr>
            <p:ph type="body" idx="2"/>
          </p:nvPr>
        </p:nvSpPr>
        <p:spPr>
          <a:xfrm>
            <a:off x="498347" y="1183333"/>
            <a:ext cx="9976200" cy="525300"/>
          </a:xfrm>
          <a:prstGeom prst="rect">
            <a:avLst/>
          </a:prstGeom>
          <a:noFill/>
          <a:ln>
            <a:noFill/>
          </a:ln>
        </p:spPr>
        <p:txBody>
          <a:bodyPr spcFirstLastPara="1" wrap="square" lIns="82275" tIns="82275" rIns="82275" bIns="82275" anchor="t" anchorCtr="0"/>
          <a:lstStyle>
            <a:lvl1pPr marL="457200" marR="0" lvl="0" indent="-228600" algn="ctr"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83528121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losing Slide" preserve="1">
  <p:cSld name="Closing Slide">
    <p:spTree>
      <p:nvGrpSpPr>
        <p:cNvPr id="1" name="Shape 91"/>
        <p:cNvGrpSpPr/>
        <p:nvPr/>
      </p:nvGrpSpPr>
      <p:grpSpPr>
        <a:xfrm>
          <a:off x="0" y="0"/>
          <a:ext cx="0" cy="0"/>
          <a:chOff x="0" y="0"/>
          <a:chExt cx="0" cy="0"/>
        </a:xfrm>
      </p:grpSpPr>
      <p:pic>
        <p:nvPicPr>
          <p:cNvPr id="92" name="Google Shape;92;p17"/>
          <p:cNvPicPr preferRelativeResize="0"/>
          <p:nvPr/>
        </p:nvPicPr>
        <p:blipFill rotWithShape="1">
          <a:blip r:embed="rId2" cstate="screen">
            <a:alphaModFix/>
            <a:extLst>
              <a:ext uri="{28A0092B-C50C-407E-A947-70E740481C1C}">
                <a14:useLocalDpi xmlns:a14="http://schemas.microsoft.com/office/drawing/2010/main"/>
              </a:ext>
            </a:extLst>
          </a:blip>
          <a:srcRect l="-21757" b="-229"/>
          <a:stretch/>
        </p:blipFill>
        <p:spPr>
          <a:xfrm>
            <a:off x="1" y="0"/>
            <a:ext cx="10972800" cy="5942499"/>
          </a:xfrm>
          <a:prstGeom prst="rect">
            <a:avLst/>
          </a:prstGeom>
          <a:noFill/>
          <a:ln>
            <a:noFill/>
          </a:ln>
        </p:spPr>
      </p:pic>
      <p:sp>
        <p:nvSpPr>
          <p:cNvPr id="93" name="Google Shape;93;p17"/>
          <p:cNvSpPr/>
          <p:nvPr/>
        </p:nvSpPr>
        <p:spPr>
          <a:xfrm rot="10800000" flipH="1">
            <a:off x="1" y="0"/>
            <a:ext cx="10972800" cy="6172200"/>
          </a:xfrm>
          <a:prstGeom prst="rect">
            <a:avLst/>
          </a:prstGeom>
          <a:gradFill>
            <a:gsLst>
              <a:gs pos="0">
                <a:schemeClr val="lt1"/>
              </a:gs>
              <a:gs pos="34000">
                <a:schemeClr val="lt1"/>
              </a:gs>
              <a:gs pos="100000">
                <a:srgbClr val="FFFFFF">
                  <a:alpha val="34509"/>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4" name="Google Shape;94;p1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3338" y="3902418"/>
            <a:ext cx="3232856" cy="1132742"/>
          </a:xfrm>
          <a:prstGeom prst="rect">
            <a:avLst/>
          </a:prstGeom>
          <a:noFill/>
          <a:ln>
            <a:noFill/>
          </a:ln>
        </p:spPr>
      </p:pic>
      <p:sp>
        <p:nvSpPr>
          <p:cNvPr id="95" name="Google Shape;95;p17"/>
          <p:cNvSpPr txBox="1"/>
          <p:nvPr/>
        </p:nvSpPr>
        <p:spPr>
          <a:xfrm>
            <a:off x="481641" y="5310989"/>
            <a:ext cx="2539500" cy="369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2"/>
              </a:buClr>
              <a:buSzPts val="500"/>
              <a:buFont typeface="Trebuchet MS"/>
              <a:buNone/>
            </a:pPr>
            <a:r>
              <a:rPr lang="en-US" sz="2000" b="0" i="0" u="none" strike="noStrike" cap="none">
                <a:solidFill>
                  <a:schemeClr val="lt2"/>
                </a:solidFill>
                <a:latin typeface="Trebuchet MS"/>
                <a:ea typeface="Trebuchet MS"/>
                <a:cs typeface="Trebuchet MS"/>
                <a:sym typeface="Trebuchet MS"/>
              </a:rPr>
              <a:t>www.nvidia.com/dli</a:t>
            </a:r>
            <a:endParaRPr sz="1300"/>
          </a:p>
        </p:txBody>
      </p:sp>
    </p:spTree>
    <p:extLst>
      <p:ext uri="{BB962C8B-B14F-4D97-AF65-F5344CB8AC3E}">
        <p14:creationId xmlns:p14="http://schemas.microsoft.com/office/powerpoint/2010/main" val="3157665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Subtitle, and Content with CONFIDENTIAL" preserve="1">
  <p:cSld name="Title, Subtitle, and Content with CONFIDENTIAL">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98" name="Google Shape;98;p18"/>
          <p:cNvSpPr txBox="1">
            <a:spLocks noGrp="1"/>
          </p:cNvSpPr>
          <p:nvPr>
            <p:ph type="body" idx="1"/>
          </p:nvPr>
        </p:nvSpPr>
        <p:spPr>
          <a:xfrm>
            <a:off x="516750" y="2103035"/>
            <a:ext cx="9948600" cy="37191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99" name="Google Shape;99;p18"/>
          <p:cNvSpPr txBox="1">
            <a:spLocks noGrp="1"/>
          </p:cNvSpPr>
          <p:nvPr>
            <p:ph type="body" idx="2"/>
          </p:nvPr>
        </p:nvSpPr>
        <p:spPr>
          <a:xfrm>
            <a:off x="498347" y="1183333"/>
            <a:ext cx="9976200" cy="525300"/>
          </a:xfrm>
          <a:prstGeom prst="rect">
            <a:avLst/>
          </a:prstGeom>
          <a:noFill/>
          <a:ln>
            <a:noFill/>
          </a:ln>
        </p:spPr>
        <p:txBody>
          <a:bodyPr spcFirstLastPara="1" wrap="square" lIns="82275" tIns="82275" rIns="82275" bIns="82275" anchor="t" anchorCtr="0"/>
          <a:lstStyle>
            <a:lvl1pPr marL="457200" marR="0" lvl="0" indent="-228600" algn="ctr"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100" name="Google Shape;100;p18"/>
          <p:cNvSpPr/>
          <p:nvPr/>
        </p:nvSpPr>
        <p:spPr>
          <a:xfrm>
            <a:off x="7049728" y="5781718"/>
            <a:ext cx="2763000" cy="248100"/>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200"/>
              <a:buFont typeface="Trebuchet MS"/>
              <a:buNone/>
            </a:pPr>
            <a:r>
              <a:rPr lang="en-US" sz="800" b="1" i="0" u="none" strike="noStrike" cap="none">
                <a:solidFill>
                  <a:schemeClr val="dk2"/>
                </a:solidFill>
                <a:latin typeface="Trebuchet MS"/>
                <a:ea typeface="Trebuchet MS"/>
                <a:cs typeface="Trebuchet MS"/>
                <a:sym typeface="Trebuchet MS"/>
              </a:rPr>
              <a:t>NVIDIA CONFIDENTIAL. DO NOT DISTRIBUTE.</a:t>
            </a:r>
            <a:endParaRPr sz="1300"/>
          </a:p>
        </p:txBody>
      </p:sp>
    </p:spTree>
    <p:extLst>
      <p:ext uri="{BB962C8B-B14F-4D97-AF65-F5344CB8AC3E}">
        <p14:creationId xmlns:p14="http://schemas.microsoft.com/office/powerpoint/2010/main" val="11403833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ontent with Photograph" preserve="1">
  <p:cSld name="Content with Photograph">
    <p:spTree>
      <p:nvGrpSpPr>
        <p:cNvPr id="1" name="Shape 101"/>
        <p:cNvGrpSpPr/>
        <p:nvPr/>
      </p:nvGrpSpPr>
      <p:grpSpPr>
        <a:xfrm>
          <a:off x="0" y="0"/>
          <a:ext cx="0" cy="0"/>
          <a:chOff x="0" y="0"/>
          <a:chExt cx="0" cy="0"/>
        </a:xfrm>
      </p:grpSpPr>
      <p:sp>
        <p:nvSpPr>
          <p:cNvPr id="102" name="Google Shape;102;p19"/>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3" name="Google Shape;103;p19"/>
          <p:cNvSpPr txBox="1">
            <a:spLocks noGrp="1"/>
          </p:cNvSpPr>
          <p:nvPr>
            <p:ph type="title"/>
          </p:nvPr>
        </p:nvSpPr>
        <p:spPr>
          <a:xfrm>
            <a:off x="498347" y="633527"/>
            <a:ext cx="5922300" cy="618600"/>
          </a:xfrm>
          <a:prstGeom prst="rect">
            <a:avLst/>
          </a:prstGeom>
          <a:noFill/>
          <a:ln>
            <a:noFill/>
          </a:ln>
        </p:spPr>
        <p:txBody>
          <a:bodyPr spcFirstLastPara="1" wrap="square" lIns="82275" tIns="82275" rIns="82275" bIns="82275" anchor="b" anchorCtr="0"/>
          <a:lstStyle>
            <a:lvl1pPr marR="0" lvl="0" algn="l"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104" name="Google Shape;104;p19"/>
          <p:cNvSpPr txBox="1">
            <a:spLocks noGrp="1"/>
          </p:cNvSpPr>
          <p:nvPr>
            <p:ph type="body" idx="1"/>
          </p:nvPr>
        </p:nvSpPr>
        <p:spPr>
          <a:xfrm>
            <a:off x="512064" y="2103034"/>
            <a:ext cx="5905800" cy="36939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105" name="Google Shape;105;p19"/>
          <p:cNvSpPr txBox="1">
            <a:spLocks noGrp="1"/>
          </p:cNvSpPr>
          <p:nvPr>
            <p:ph type="body" idx="2"/>
          </p:nvPr>
        </p:nvSpPr>
        <p:spPr>
          <a:xfrm>
            <a:off x="498347" y="1183333"/>
            <a:ext cx="5922300" cy="5253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pic>
        <p:nvPicPr>
          <p:cNvPr id="106" name="Google Shape;106;p1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07" name="Google Shape;107;p19"/>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114054497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108"/>
        <p:cNvGrpSpPr/>
        <p:nvPr/>
      </p:nvGrpSpPr>
      <p:grpSpPr>
        <a:xfrm>
          <a:off x="0" y="0"/>
          <a:ext cx="0" cy="0"/>
          <a:chOff x="0" y="0"/>
          <a:chExt cx="0" cy="0"/>
        </a:xfrm>
      </p:grpSpPr>
      <p:sp>
        <p:nvSpPr>
          <p:cNvPr id="109" name="Google Shape;109;p20"/>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0" name="Google Shape;110;p20"/>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111" name="Google Shape;111;p2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12" name="Google Shape;112;p20"/>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310545939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Video" type="titleOnly" preserve="1">
  <p:cSld name="Video">
    <p:spTree>
      <p:nvGrpSpPr>
        <p:cNvPr id="1" name="Shape 113"/>
        <p:cNvGrpSpPr/>
        <p:nvPr/>
      </p:nvGrpSpPr>
      <p:grpSpPr>
        <a:xfrm>
          <a:off x="0" y="0"/>
          <a:ext cx="0" cy="0"/>
          <a:chOff x="0" y="0"/>
          <a:chExt cx="0" cy="0"/>
        </a:xfrm>
      </p:grpSpPr>
      <p:sp>
        <p:nvSpPr>
          <p:cNvPr id="114" name="Google Shape;114;p21"/>
          <p:cNvSpPr/>
          <p:nvPr/>
        </p:nvSpPr>
        <p:spPr>
          <a:xfrm>
            <a:off x="1" y="1"/>
            <a:ext cx="10972799" cy="572193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5" name="Google Shape;115;p21"/>
          <p:cNvSpPr txBox="1">
            <a:spLocks noGrp="1"/>
          </p:cNvSpPr>
          <p:nvPr>
            <p:ph type="title"/>
          </p:nvPr>
        </p:nvSpPr>
        <p:spPr>
          <a:xfrm>
            <a:off x="1553496" y="5352632"/>
            <a:ext cx="7866000" cy="369300"/>
          </a:xfrm>
          <a:prstGeom prst="rect">
            <a:avLst/>
          </a:prstGeom>
          <a:noFill/>
          <a:ln>
            <a:noFill/>
          </a:ln>
        </p:spPr>
        <p:txBody>
          <a:bodyPr spcFirstLastPara="1" wrap="square" lIns="82275" tIns="82275" rIns="82275" bIns="82275" anchor="b" anchorCtr="0"/>
          <a:lstStyle>
            <a:lvl1pPr marR="0" lvl="0" algn="l" rtl="0">
              <a:lnSpc>
                <a:spcPct val="90000"/>
              </a:lnSpc>
              <a:spcBef>
                <a:spcPts val="0"/>
              </a:spcBef>
              <a:spcAft>
                <a:spcPts val="0"/>
              </a:spcAft>
              <a:buClr>
                <a:schemeClr val="dk2"/>
              </a:buClr>
              <a:buSzPts val="2000"/>
              <a:buFont typeface="Trebuchet MS"/>
              <a:buNone/>
              <a:defRPr sz="2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116" name="Google Shape;116;p21"/>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713271" y="5142126"/>
            <a:ext cx="7546260" cy="104086"/>
          </a:xfrm>
          <a:prstGeom prst="rect">
            <a:avLst/>
          </a:prstGeom>
          <a:noFill/>
          <a:ln>
            <a:noFill/>
          </a:ln>
        </p:spPr>
      </p:pic>
    </p:spTree>
    <p:extLst>
      <p:ext uri="{BB962C8B-B14F-4D97-AF65-F5344CB8AC3E}">
        <p14:creationId xmlns:p14="http://schemas.microsoft.com/office/powerpoint/2010/main" val="181121091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Shape 117"/>
        <p:cNvGrpSpPr/>
        <p:nvPr/>
      </p:nvGrpSpPr>
      <p:grpSpPr>
        <a:xfrm>
          <a:off x="0" y="0"/>
          <a:ext cx="0" cy="0"/>
          <a:chOff x="0" y="0"/>
          <a:chExt cx="0" cy="0"/>
        </a:xfrm>
      </p:grpSpPr>
      <p:sp>
        <p:nvSpPr>
          <p:cNvPr id="118" name="Google Shape;118;p22"/>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19" name="Google Shape;119;p2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20" name="Google Shape;120;p22"/>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384962100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DEMO Placeholder" preserve="1">
  <p:cSld name="DEMO Placeholder">
    <p:spTree>
      <p:nvGrpSpPr>
        <p:cNvPr id="1" name="Shape 121"/>
        <p:cNvGrpSpPr/>
        <p:nvPr/>
      </p:nvGrpSpPr>
      <p:grpSpPr>
        <a:xfrm>
          <a:off x="0" y="0"/>
          <a:ext cx="0" cy="0"/>
          <a:chOff x="0" y="0"/>
          <a:chExt cx="0" cy="0"/>
        </a:xfrm>
      </p:grpSpPr>
      <p:sp>
        <p:nvSpPr>
          <p:cNvPr id="122" name="Google Shape;122;p23"/>
          <p:cNvSpPr/>
          <p:nvPr/>
        </p:nvSpPr>
        <p:spPr>
          <a:xfrm>
            <a:off x="1" y="1"/>
            <a:ext cx="10972799" cy="617219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3" name="Google Shape;123;p23"/>
          <p:cNvSpPr txBox="1">
            <a:spLocks noGrp="1"/>
          </p:cNvSpPr>
          <p:nvPr>
            <p:ph type="title"/>
          </p:nvPr>
        </p:nvSpPr>
        <p:spPr>
          <a:xfrm>
            <a:off x="498347" y="5169474"/>
            <a:ext cx="9976200" cy="535500"/>
          </a:xfrm>
          <a:prstGeom prst="rect">
            <a:avLst/>
          </a:prstGeom>
          <a:noFill/>
          <a:ln>
            <a:noFill/>
          </a:ln>
        </p:spPr>
        <p:txBody>
          <a:bodyPr spcFirstLastPara="1" wrap="square" lIns="82275" tIns="82275" rIns="82275" bIns="82275" anchor="ctr" anchorCtr="0"/>
          <a:lstStyle>
            <a:lvl1pPr marR="0" lvl="0" algn="l" rtl="0">
              <a:lnSpc>
                <a:spcPct val="90000"/>
              </a:lnSpc>
              <a:spcBef>
                <a:spcPts val="0"/>
              </a:spcBef>
              <a:spcAft>
                <a:spcPts val="0"/>
              </a:spcAft>
              <a:buClr>
                <a:schemeClr val="lt1"/>
              </a:buClr>
              <a:buSzPts val="3200"/>
              <a:buFont typeface="Trebuchet MS"/>
              <a:buNone/>
              <a:defRPr sz="3200" b="1"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415667881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Quote and Segue" preserve="1">
  <p:cSld name="Quote and Segue">
    <p:spTree>
      <p:nvGrpSpPr>
        <p:cNvPr id="1" name="Shape 124"/>
        <p:cNvGrpSpPr/>
        <p:nvPr/>
      </p:nvGrpSpPr>
      <p:grpSpPr>
        <a:xfrm>
          <a:off x="0" y="0"/>
          <a:ext cx="0" cy="0"/>
          <a:chOff x="0" y="0"/>
          <a:chExt cx="0" cy="0"/>
        </a:xfrm>
      </p:grpSpPr>
      <p:sp>
        <p:nvSpPr>
          <p:cNvPr id="125" name="Google Shape;125;p24"/>
          <p:cNvSpPr/>
          <p:nvPr/>
        </p:nvSpPr>
        <p:spPr>
          <a:xfrm>
            <a:off x="1" y="1"/>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26" name="Google Shape;126;p24"/>
          <p:cNvPicPr preferRelativeResize="0"/>
          <p:nvPr/>
        </p:nvPicPr>
        <p:blipFill rotWithShape="1">
          <a:blip r:embed="rId2" cstate="screen">
            <a:alphaModFix/>
            <a:extLst>
              <a:ext uri="{28A0092B-C50C-407E-A947-70E740481C1C}">
                <a14:useLocalDpi xmlns:a14="http://schemas.microsoft.com/office/drawing/2010/main"/>
              </a:ext>
            </a:extLst>
          </a:blip>
          <a:srcRect l="-12675" b="-5541"/>
          <a:stretch/>
        </p:blipFill>
        <p:spPr>
          <a:xfrm rot="10800000" flipH="1">
            <a:off x="1" y="2"/>
            <a:ext cx="10972799" cy="6172198"/>
          </a:xfrm>
          <a:prstGeom prst="rect">
            <a:avLst/>
          </a:prstGeom>
          <a:noFill/>
          <a:ln>
            <a:noFill/>
          </a:ln>
        </p:spPr>
      </p:pic>
      <p:sp>
        <p:nvSpPr>
          <p:cNvPr id="127" name="Google Shape;127;p24"/>
          <p:cNvSpPr/>
          <p:nvPr/>
        </p:nvSpPr>
        <p:spPr>
          <a:xfrm>
            <a:off x="1" y="1"/>
            <a:ext cx="10972800" cy="6172200"/>
          </a:xfrm>
          <a:prstGeom prst="rect">
            <a:avLst/>
          </a:prstGeom>
          <a:gradFill>
            <a:gsLst>
              <a:gs pos="0">
                <a:schemeClr val="lt2"/>
              </a:gs>
              <a:gs pos="40000">
                <a:schemeClr val="lt2"/>
              </a:gs>
              <a:gs pos="100000">
                <a:srgbClr val="76B900">
                  <a:alpha val="0"/>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8" name="Google Shape;128;p24"/>
          <p:cNvSpPr/>
          <p:nvPr/>
        </p:nvSpPr>
        <p:spPr>
          <a:xfrm>
            <a:off x="1" y="1"/>
            <a:ext cx="10972800" cy="6172200"/>
          </a:xfrm>
          <a:prstGeom prst="rect">
            <a:avLst/>
          </a:prstGeom>
          <a:gradFill>
            <a:gsLst>
              <a:gs pos="0">
                <a:schemeClr val="lt2"/>
              </a:gs>
              <a:gs pos="100000">
                <a:srgbClr val="76B900">
                  <a:alpha val="29411"/>
                </a:srgbClr>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04130367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_Quote and Segue" preserve="1">
  <p:cSld name="1_Quote and Segue">
    <p:spTree>
      <p:nvGrpSpPr>
        <p:cNvPr id="1" name="Shape 129"/>
        <p:cNvGrpSpPr/>
        <p:nvPr/>
      </p:nvGrpSpPr>
      <p:grpSpPr>
        <a:xfrm>
          <a:off x="0" y="0"/>
          <a:ext cx="0" cy="0"/>
          <a:chOff x="0" y="0"/>
          <a:chExt cx="0" cy="0"/>
        </a:xfrm>
      </p:grpSpPr>
      <p:sp>
        <p:nvSpPr>
          <p:cNvPr id="130" name="Google Shape;130;p25"/>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31" name="Google Shape;131;p25"/>
          <p:cNvPicPr preferRelativeResize="0"/>
          <p:nvPr/>
        </p:nvPicPr>
        <p:blipFill rotWithShape="1">
          <a:blip r:embed="rId2" cstate="screen">
            <a:alphaModFix/>
            <a:extLst>
              <a:ext uri="{28A0092B-C50C-407E-A947-70E740481C1C}">
                <a14:useLocalDpi xmlns:a14="http://schemas.microsoft.com/office/drawing/2010/main"/>
              </a:ext>
            </a:extLst>
          </a:blip>
          <a:srcRect l="-36069" b="-11668"/>
          <a:stretch/>
        </p:blipFill>
        <p:spPr>
          <a:xfrm flipH="1">
            <a:off x="1" y="1"/>
            <a:ext cx="10972799" cy="6172198"/>
          </a:xfrm>
          <a:prstGeom prst="rect">
            <a:avLst/>
          </a:prstGeom>
          <a:noFill/>
          <a:ln>
            <a:noFill/>
          </a:ln>
        </p:spPr>
      </p:pic>
      <p:sp>
        <p:nvSpPr>
          <p:cNvPr id="132" name="Google Shape;132;p25"/>
          <p:cNvSpPr/>
          <p:nvPr/>
        </p:nvSpPr>
        <p:spPr>
          <a:xfrm rot="10800000">
            <a:off x="0" y="0"/>
            <a:ext cx="10972800" cy="6172200"/>
          </a:xfrm>
          <a:prstGeom prst="rect">
            <a:avLst/>
          </a:prstGeom>
          <a:gradFill>
            <a:gsLst>
              <a:gs pos="0">
                <a:schemeClr val="lt1"/>
              </a:gs>
              <a:gs pos="40000">
                <a:schemeClr val="lt1"/>
              </a:gs>
              <a:gs pos="100000">
                <a:srgbClr val="FFFFFF">
                  <a:alpha val="0"/>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3" name="Google Shape;133;p25"/>
          <p:cNvSpPr/>
          <p:nvPr/>
        </p:nvSpPr>
        <p:spPr>
          <a:xfrm rot="10800000">
            <a:off x="0" y="0"/>
            <a:ext cx="10972800" cy="6172200"/>
          </a:xfrm>
          <a:prstGeom prst="rect">
            <a:avLst/>
          </a:prstGeom>
          <a:gradFill>
            <a:gsLst>
              <a:gs pos="0">
                <a:schemeClr val="lt1"/>
              </a:gs>
              <a:gs pos="100000">
                <a:srgbClr val="FFFFFF">
                  <a:alpha val="29411"/>
                </a:srgbClr>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6875239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Content" type="obj" preserve="1">
  <p:cSld name="Title and Content">
    <p:spTree>
      <p:nvGrpSpPr>
        <p:cNvPr id="1" name="Shape 134"/>
        <p:cNvGrpSpPr/>
        <p:nvPr/>
      </p:nvGrpSpPr>
      <p:grpSpPr>
        <a:xfrm>
          <a:off x="0" y="0"/>
          <a:ext cx="0" cy="0"/>
          <a:chOff x="0" y="0"/>
          <a:chExt cx="0" cy="0"/>
        </a:xfrm>
      </p:grpSpPr>
      <p:sp>
        <p:nvSpPr>
          <p:cNvPr id="135" name="Google Shape;135;p26"/>
          <p:cNvSpPr txBox="1">
            <a:spLocks noGrp="1"/>
          </p:cNvSpPr>
          <p:nvPr>
            <p:ph type="title"/>
          </p:nvPr>
        </p:nvSpPr>
        <p:spPr>
          <a:xfrm>
            <a:off x="499744" y="653531"/>
            <a:ext cx="9973200" cy="591000"/>
          </a:xfrm>
          <a:prstGeom prst="rect">
            <a:avLst/>
          </a:prstGeom>
          <a:noFill/>
          <a:ln>
            <a:noFill/>
          </a:ln>
        </p:spPr>
        <p:txBody>
          <a:bodyPr spcFirstLastPara="1" wrap="square" lIns="82275" tIns="82275" rIns="82275" bIns="82275" anchor="b" anchorCtr="0"/>
          <a:lstStyle>
            <a:lvl1pPr lvl="0" algn="ctr" rtl="0">
              <a:lnSpc>
                <a:spcPct val="90000"/>
              </a:lnSpc>
              <a:spcBef>
                <a:spcPts val="0"/>
              </a:spcBef>
              <a:spcAft>
                <a:spcPts val="0"/>
              </a:spcAft>
              <a:buClr>
                <a:schemeClr val="dk2"/>
              </a:buClr>
              <a:buSzPts val="1600"/>
              <a:buNone/>
              <a:defRPr/>
            </a:lvl1pPr>
            <a:lvl2pPr lvl="1" algn="l" rtl="0">
              <a:spcBef>
                <a:spcPts val="0"/>
              </a:spcBef>
              <a:spcAft>
                <a:spcPts val="0"/>
              </a:spcAft>
              <a:buClr>
                <a:srgbClr val="73B900"/>
              </a:buClr>
              <a:buSzPts val="1600"/>
              <a:buNone/>
              <a:defRPr/>
            </a:lvl2pPr>
            <a:lvl3pPr lvl="2" algn="l" rtl="0">
              <a:spcBef>
                <a:spcPts val="0"/>
              </a:spcBef>
              <a:spcAft>
                <a:spcPts val="0"/>
              </a:spcAft>
              <a:buClr>
                <a:srgbClr val="73B900"/>
              </a:buClr>
              <a:buSzPts val="1600"/>
              <a:buNone/>
              <a:defRPr/>
            </a:lvl3pPr>
            <a:lvl4pPr lvl="3" algn="l" rtl="0">
              <a:spcBef>
                <a:spcPts val="0"/>
              </a:spcBef>
              <a:spcAft>
                <a:spcPts val="0"/>
              </a:spcAft>
              <a:buClr>
                <a:srgbClr val="73B900"/>
              </a:buClr>
              <a:buSzPts val="1600"/>
              <a:buNone/>
              <a:defRPr/>
            </a:lvl4pPr>
            <a:lvl5pPr lvl="4" algn="l" rtl="0">
              <a:spcBef>
                <a:spcPts val="0"/>
              </a:spcBef>
              <a:spcAft>
                <a:spcPts val="0"/>
              </a:spcAft>
              <a:buClr>
                <a:srgbClr val="73B900"/>
              </a:buClr>
              <a:buSzPts val="1600"/>
              <a:buNone/>
              <a:defRPr/>
            </a:lvl5pPr>
            <a:lvl6pPr lvl="5" algn="l" rtl="0">
              <a:spcBef>
                <a:spcPts val="0"/>
              </a:spcBef>
              <a:spcAft>
                <a:spcPts val="0"/>
              </a:spcAft>
              <a:buClr>
                <a:srgbClr val="73B900"/>
              </a:buClr>
              <a:buSzPts val="1600"/>
              <a:buNone/>
              <a:defRPr/>
            </a:lvl6pPr>
            <a:lvl7pPr lvl="6" algn="l" rtl="0">
              <a:spcBef>
                <a:spcPts val="0"/>
              </a:spcBef>
              <a:spcAft>
                <a:spcPts val="0"/>
              </a:spcAft>
              <a:buClr>
                <a:srgbClr val="73B900"/>
              </a:buClr>
              <a:buSzPts val="1600"/>
              <a:buNone/>
              <a:defRPr/>
            </a:lvl7pPr>
            <a:lvl8pPr lvl="7" algn="l" rtl="0">
              <a:spcBef>
                <a:spcPts val="0"/>
              </a:spcBef>
              <a:spcAft>
                <a:spcPts val="0"/>
              </a:spcAft>
              <a:buClr>
                <a:srgbClr val="73B900"/>
              </a:buClr>
              <a:buSzPts val="1600"/>
              <a:buNone/>
              <a:defRPr/>
            </a:lvl8pPr>
            <a:lvl9pPr lvl="8" algn="l" rtl="0">
              <a:spcBef>
                <a:spcPts val="0"/>
              </a:spcBef>
              <a:spcAft>
                <a:spcPts val="0"/>
              </a:spcAft>
              <a:buClr>
                <a:srgbClr val="73B900"/>
              </a:buClr>
              <a:buSzPts val="1600"/>
              <a:buNone/>
              <a:defRPr/>
            </a:lvl9pPr>
          </a:lstStyle>
          <a:p>
            <a:r>
              <a:rPr lang="en-US"/>
              <a:t>Click to edit Master title style</a:t>
            </a:r>
            <a:endParaRPr/>
          </a:p>
        </p:txBody>
      </p:sp>
      <p:sp>
        <p:nvSpPr>
          <p:cNvPr id="136" name="Google Shape;136;p26"/>
          <p:cNvSpPr txBox="1">
            <a:spLocks noGrp="1"/>
          </p:cNvSpPr>
          <p:nvPr>
            <p:ph type="body" idx="1"/>
          </p:nvPr>
        </p:nvSpPr>
        <p:spPr>
          <a:xfrm>
            <a:off x="517403" y="2002367"/>
            <a:ext cx="9948900" cy="3908100"/>
          </a:xfrm>
          <a:prstGeom prst="rect">
            <a:avLst/>
          </a:prstGeom>
          <a:noFill/>
          <a:ln>
            <a:noFill/>
          </a:ln>
        </p:spPr>
        <p:txBody>
          <a:bodyPr spcFirstLastPara="1" wrap="square" lIns="82275" tIns="82275" rIns="82275" bIns="82275" anchor="t" anchorCtr="0"/>
          <a:lstStyle>
            <a:lvl1pPr marL="457200" lvl="0" indent="-228600" algn="l" rtl="0">
              <a:lnSpc>
                <a:spcPct val="90000"/>
              </a:lnSpc>
              <a:spcBef>
                <a:spcPts val="800"/>
              </a:spcBef>
              <a:spcAft>
                <a:spcPts val="0"/>
              </a:spcAft>
              <a:buSzPts val="1600"/>
              <a:buNone/>
              <a:defRPr/>
            </a:lvl1pPr>
            <a:lvl2pPr marL="914400" lvl="1" indent="-228600" algn="l" rtl="0">
              <a:lnSpc>
                <a:spcPct val="90000"/>
              </a:lnSpc>
              <a:spcBef>
                <a:spcPts val="800"/>
              </a:spcBef>
              <a:spcAft>
                <a:spcPts val="0"/>
              </a:spcAft>
              <a:buSzPts val="1600"/>
              <a:buNone/>
              <a:defRPr/>
            </a:lvl2pPr>
            <a:lvl3pPr marL="1371600" lvl="2" indent="-228600" algn="l" rtl="0">
              <a:lnSpc>
                <a:spcPct val="90000"/>
              </a:lnSpc>
              <a:spcBef>
                <a:spcPts val="800"/>
              </a:spcBef>
              <a:spcAft>
                <a:spcPts val="0"/>
              </a:spcAft>
              <a:buSzPts val="1600"/>
              <a:buNone/>
              <a:defRPr/>
            </a:lvl3pPr>
            <a:lvl4pPr marL="1828800" lvl="3" indent="-330200" algn="l" rtl="0">
              <a:lnSpc>
                <a:spcPct val="100000"/>
              </a:lnSpc>
              <a:spcBef>
                <a:spcPts val="800"/>
              </a:spcBef>
              <a:spcAft>
                <a:spcPts val="0"/>
              </a:spcAft>
              <a:buSzPts val="1600"/>
              <a:buChar char="–"/>
              <a:defRPr/>
            </a:lvl4pPr>
            <a:lvl5pPr marL="2286000" lvl="4" indent="-330200" algn="l" rtl="0">
              <a:lnSpc>
                <a:spcPct val="100000"/>
              </a:lnSpc>
              <a:spcBef>
                <a:spcPts val="400"/>
              </a:spcBef>
              <a:spcAft>
                <a:spcPts val="0"/>
              </a:spcAft>
              <a:buSzPts val="1600"/>
              <a:buChar char="»"/>
              <a:defRPr/>
            </a:lvl5pPr>
            <a:lvl6pPr marL="2743200" lvl="5" indent="-330200" algn="l" rtl="0">
              <a:lnSpc>
                <a:spcPct val="100000"/>
              </a:lnSpc>
              <a:spcBef>
                <a:spcPts val="400"/>
              </a:spcBef>
              <a:spcAft>
                <a:spcPts val="0"/>
              </a:spcAft>
              <a:buSzPts val="1600"/>
              <a:buChar char="»"/>
              <a:defRPr/>
            </a:lvl6pPr>
            <a:lvl7pPr marL="3200400" lvl="6" indent="-330200" algn="l" rtl="0">
              <a:lnSpc>
                <a:spcPct val="100000"/>
              </a:lnSpc>
              <a:spcBef>
                <a:spcPts val="400"/>
              </a:spcBef>
              <a:spcAft>
                <a:spcPts val="0"/>
              </a:spcAft>
              <a:buSzPts val="1600"/>
              <a:buChar char="»"/>
              <a:defRPr/>
            </a:lvl7pPr>
            <a:lvl8pPr marL="3657600" lvl="7" indent="-330200" algn="l" rtl="0">
              <a:lnSpc>
                <a:spcPct val="100000"/>
              </a:lnSpc>
              <a:spcBef>
                <a:spcPts val="400"/>
              </a:spcBef>
              <a:spcAft>
                <a:spcPts val="0"/>
              </a:spcAft>
              <a:buSzPts val="1600"/>
              <a:buChar char="»"/>
              <a:defRPr/>
            </a:lvl8pPr>
            <a:lvl9pPr marL="4114800" lvl="8" indent="-330200" algn="l" rtl="0">
              <a:lnSpc>
                <a:spcPct val="100000"/>
              </a:lnSpc>
              <a:spcBef>
                <a:spcPts val="400"/>
              </a:spcBef>
              <a:spcAft>
                <a:spcPts val="0"/>
              </a:spcAft>
              <a:buSzPts val="1600"/>
              <a:buChar char="»"/>
              <a:defRPr/>
            </a:lvl9pPr>
          </a:lstStyle>
          <a:p>
            <a:pPr lvl="0"/>
            <a:r>
              <a:rPr lang="en-US"/>
              <a:t>Click to edit Master text styles</a:t>
            </a:r>
          </a:p>
        </p:txBody>
      </p:sp>
      <p:sp>
        <p:nvSpPr>
          <p:cNvPr id="137" name="Google Shape;137;p26"/>
          <p:cNvSpPr txBox="1">
            <a:spLocks noGrp="1"/>
          </p:cNvSpPr>
          <p:nvPr>
            <p:ph type="dt" idx="10"/>
          </p:nvPr>
        </p:nvSpPr>
        <p:spPr>
          <a:xfrm>
            <a:off x="0" y="0"/>
            <a:ext cx="2700000" cy="2700000"/>
          </a:xfrm>
          <a:prstGeom prst="rect">
            <a:avLst/>
          </a:prstGeom>
          <a:noFill/>
          <a:ln>
            <a:noFill/>
          </a:ln>
        </p:spPr>
        <p:txBody>
          <a:bodyPr spcFirstLastPara="1" wrap="square" lIns="82275" tIns="41125" rIns="82275" bIns="41125" anchor="t" anchorCtr="0"/>
          <a:lstStyle>
            <a:lvl1pPr marR="0" lvl="0" algn="l" rtl="0">
              <a:spcBef>
                <a:spcPts val="0"/>
              </a:spcBef>
              <a:spcAft>
                <a:spcPts val="0"/>
              </a:spcAft>
              <a:buSzPts val="1300"/>
              <a:buNone/>
              <a:defRPr sz="1600">
                <a:solidFill>
                  <a:schemeClr val="dk1"/>
                </a:solidFill>
                <a:latin typeface="Arial"/>
                <a:ea typeface="Arial"/>
                <a:cs typeface="Arial"/>
                <a:sym typeface="Arial"/>
              </a:defRPr>
            </a:lvl1pPr>
            <a:lvl2pPr marR="0" lvl="1" algn="l" rtl="0">
              <a:spcBef>
                <a:spcPts val="0"/>
              </a:spcBef>
              <a:spcAft>
                <a:spcPts val="0"/>
              </a:spcAft>
              <a:buSzPts val="1300"/>
              <a:buNone/>
              <a:defRPr sz="1600" b="0" i="0" u="none" strike="noStrike" cap="none">
                <a:solidFill>
                  <a:schemeClr val="dk1"/>
                </a:solidFill>
                <a:latin typeface="Arial"/>
                <a:ea typeface="Arial"/>
                <a:cs typeface="Arial"/>
                <a:sym typeface="Arial"/>
              </a:defRPr>
            </a:lvl2pPr>
            <a:lvl3pPr marR="0" lvl="2" algn="l" rtl="0">
              <a:spcBef>
                <a:spcPts val="0"/>
              </a:spcBef>
              <a:spcAft>
                <a:spcPts val="0"/>
              </a:spcAft>
              <a:buSzPts val="1300"/>
              <a:buNone/>
              <a:defRPr sz="1600" b="0" i="0" u="none" strike="noStrike" cap="none">
                <a:solidFill>
                  <a:schemeClr val="dk1"/>
                </a:solidFill>
                <a:latin typeface="Arial"/>
                <a:ea typeface="Arial"/>
                <a:cs typeface="Arial"/>
                <a:sym typeface="Arial"/>
              </a:defRPr>
            </a:lvl3pPr>
            <a:lvl4pPr marR="0" lvl="3" algn="l" rtl="0">
              <a:spcBef>
                <a:spcPts val="0"/>
              </a:spcBef>
              <a:spcAft>
                <a:spcPts val="0"/>
              </a:spcAft>
              <a:buSzPts val="1300"/>
              <a:buNone/>
              <a:defRPr sz="1600" b="0" i="0" u="none" strike="noStrike" cap="none">
                <a:solidFill>
                  <a:schemeClr val="dk1"/>
                </a:solidFill>
                <a:latin typeface="Arial"/>
                <a:ea typeface="Arial"/>
                <a:cs typeface="Arial"/>
                <a:sym typeface="Arial"/>
              </a:defRPr>
            </a:lvl4pPr>
            <a:lvl5pPr marR="0" lvl="4" algn="l" rtl="0">
              <a:spcBef>
                <a:spcPts val="0"/>
              </a:spcBef>
              <a:spcAft>
                <a:spcPts val="0"/>
              </a:spcAft>
              <a:buSzPts val="1300"/>
              <a:buNone/>
              <a:defRPr sz="1600" b="0" i="0" u="none" strike="noStrike" cap="none">
                <a:solidFill>
                  <a:schemeClr val="dk1"/>
                </a:solidFill>
                <a:latin typeface="Arial"/>
                <a:ea typeface="Arial"/>
                <a:cs typeface="Arial"/>
                <a:sym typeface="Arial"/>
              </a:defRPr>
            </a:lvl5pPr>
            <a:lvl6pPr marR="0" lvl="5" algn="l" rtl="0">
              <a:spcBef>
                <a:spcPts val="0"/>
              </a:spcBef>
              <a:spcAft>
                <a:spcPts val="0"/>
              </a:spcAft>
              <a:buSzPts val="1300"/>
              <a:buNone/>
              <a:defRPr sz="1600" b="0" i="0" u="none" strike="noStrike" cap="none">
                <a:solidFill>
                  <a:schemeClr val="dk1"/>
                </a:solidFill>
                <a:latin typeface="Arial"/>
                <a:ea typeface="Arial"/>
                <a:cs typeface="Arial"/>
                <a:sym typeface="Arial"/>
              </a:defRPr>
            </a:lvl6pPr>
            <a:lvl7pPr marR="0" lvl="6" algn="l" rtl="0">
              <a:spcBef>
                <a:spcPts val="0"/>
              </a:spcBef>
              <a:spcAft>
                <a:spcPts val="0"/>
              </a:spcAft>
              <a:buSzPts val="1300"/>
              <a:buNone/>
              <a:defRPr sz="1600" b="0" i="0" u="none" strike="noStrike" cap="none">
                <a:solidFill>
                  <a:schemeClr val="dk1"/>
                </a:solidFill>
                <a:latin typeface="Arial"/>
                <a:ea typeface="Arial"/>
                <a:cs typeface="Arial"/>
                <a:sym typeface="Arial"/>
              </a:defRPr>
            </a:lvl7pPr>
            <a:lvl8pPr marR="0" lvl="7" algn="l" rtl="0">
              <a:spcBef>
                <a:spcPts val="0"/>
              </a:spcBef>
              <a:spcAft>
                <a:spcPts val="0"/>
              </a:spcAft>
              <a:buSzPts val="1300"/>
              <a:buNone/>
              <a:defRPr sz="1600" b="0" i="0" u="none" strike="noStrike" cap="none">
                <a:solidFill>
                  <a:schemeClr val="dk1"/>
                </a:solidFill>
                <a:latin typeface="Arial"/>
                <a:ea typeface="Arial"/>
                <a:cs typeface="Arial"/>
                <a:sym typeface="Arial"/>
              </a:defRPr>
            </a:lvl8pPr>
            <a:lvl9pPr marR="0" lvl="8" algn="l" rtl="0">
              <a:spcBef>
                <a:spcPts val="0"/>
              </a:spcBef>
              <a:spcAft>
                <a:spcPts val="0"/>
              </a:spcAft>
              <a:buSzPts val="1300"/>
              <a:buNone/>
              <a:defRPr sz="1600" b="0" i="0" u="none" strike="noStrike" cap="none">
                <a:solidFill>
                  <a:schemeClr val="dk1"/>
                </a:solidFill>
                <a:latin typeface="Arial"/>
                <a:ea typeface="Arial"/>
                <a:cs typeface="Arial"/>
                <a:sym typeface="Arial"/>
              </a:defRPr>
            </a:lvl9pPr>
          </a:lstStyle>
          <a:p>
            <a:endParaRPr/>
          </a:p>
        </p:txBody>
      </p:sp>
      <p:sp>
        <p:nvSpPr>
          <p:cNvPr id="138" name="Google Shape;138;p26"/>
          <p:cNvSpPr txBox="1">
            <a:spLocks noGrp="1"/>
          </p:cNvSpPr>
          <p:nvPr>
            <p:ph type="ftr" idx="11"/>
          </p:nvPr>
        </p:nvSpPr>
        <p:spPr>
          <a:xfrm>
            <a:off x="0" y="0"/>
            <a:ext cx="2700000" cy="2700000"/>
          </a:xfrm>
          <a:prstGeom prst="rect">
            <a:avLst/>
          </a:prstGeom>
          <a:noFill/>
          <a:ln>
            <a:noFill/>
          </a:ln>
        </p:spPr>
        <p:txBody>
          <a:bodyPr spcFirstLastPara="1" wrap="square" lIns="82275" tIns="41125" rIns="82275" bIns="41125" anchor="t" anchorCtr="0"/>
          <a:lstStyle>
            <a:lvl1pPr marR="0" lvl="0" algn="l" rtl="0">
              <a:spcBef>
                <a:spcPts val="0"/>
              </a:spcBef>
              <a:spcAft>
                <a:spcPts val="0"/>
              </a:spcAft>
              <a:buSzPts val="1300"/>
              <a:buNone/>
              <a:defRPr sz="1600">
                <a:solidFill>
                  <a:schemeClr val="dk1"/>
                </a:solidFill>
                <a:latin typeface="Arial"/>
                <a:ea typeface="Arial"/>
                <a:cs typeface="Arial"/>
                <a:sym typeface="Arial"/>
              </a:defRPr>
            </a:lvl1pPr>
            <a:lvl2pPr marR="0" lvl="1" algn="l" rtl="0">
              <a:spcBef>
                <a:spcPts val="0"/>
              </a:spcBef>
              <a:spcAft>
                <a:spcPts val="0"/>
              </a:spcAft>
              <a:buSzPts val="1300"/>
              <a:buNone/>
              <a:defRPr sz="1600" b="0" i="0" u="none" strike="noStrike" cap="none">
                <a:solidFill>
                  <a:schemeClr val="dk1"/>
                </a:solidFill>
                <a:latin typeface="Arial"/>
                <a:ea typeface="Arial"/>
                <a:cs typeface="Arial"/>
                <a:sym typeface="Arial"/>
              </a:defRPr>
            </a:lvl2pPr>
            <a:lvl3pPr marR="0" lvl="2" algn="l" rtl="0">
              <a:spcBef>
                <a:spcPts val="0"/>
              </a:spcBef>
              <a:spcAft>
                <a:spcPts val="0"/>
              </a:spcAft>
              <a:buSzPts val="1300"/>
              <a:buNone/>
              <a:defRPr sz="1600" b="0" i="0" u="none" strike="noStrike" cap="none">
                <a:solidFill>
                  <a:schemeClr val="dk1"/>
                </a:solidFill>
                <a:latin typeface="Arial"/>
                <a:ea typeface="Arial"/>
                <a:cs typeface="Arial"/>
                <a:sym typeface="Arial"/>
              </a:defRPr>
            </a:lvl3pPr>
            <a:lvl4pPr marR="0" lvl="3" algn="l" rtl="0">
              <a:spcBef>
                <a:spcPts val="0"/>
              </a:spcBef>
              <a:spcAft>
                <a:spcPts val="0"/>
              </a:spcAft>
              <a:buSzPts val="1300"/>
              <a:buNone/>
              <a:defRPr sz="1600" b="0" i="0" u="none" strike="noStrike" cap="none">
                <a:solidFill>
                  <a:schemeClr val="dk1"/>
                </a:solidFill>
                <a:latin typeface="Arial"/>
                <a:ea typeface="Arial"/>
                <a:cs typeface="Arial"/>
                <a:sym typeface="Arial"/>
              </a:defRPr>
            </a:lvl4pPr>
            <a:lvl5pPr marR="0" lvl="4" algn="l" rtl="0">
              <a:spcBef>
                <a:spcPts val="0"/>
              </a:spcBef>
              <a:spcAft>
                <a:spcPts val="0"/>
              </a:spcAft>
              <a:buSzPts val="1300"/>
              <a:buNone/>
              <a:defRPr sz="1600" b="0" i="0" u="none" strike="noStrike" cap="none">
                <a:solidFill>
                  <a:schemeClr val="dk1"/>
                </a:solidFill>
                <a:latin typeface="Arial"/>
                <a:ea typeface="Arial"/>
                <a:cs typeface="Arial"/>
                <a:sym typeface="Arial"/>
              </a:defRPr>
            </a:lvl5pPr>
            <a:lvl6pPr marR="0" lvl="5" algn="l" rtl="0">
              <a:spcBef>
                <a:spcPts val="0"/>
              </a:spcBef>
              <a:spcAft>
                <a:spcPts val="0"/>
              </a:spcAft>
              <a:buSzPts val="1300"/>
              <a:buNone/>
              <a:defRPr sz="1600" b="0" i="0" u="none" strike="noStrike" cap="none">
                <a:solidFill>
                  <a:schemeClr val="dk1"/>
                </a:solidFill>
                <a:latin typeface="Arial"/>
                <a:ea typeface="Arial"/>
                <a:cs typeface="Arial"/>
                <a:sym typeface="Arial"/>
              </a:defRPr>
            </a:lvl6pPr>
            <a:lvl7pPr marR="0" lvl="6" algn="l" rtl="0">
              <a:spcBef>
                <a:spcPts val="0"/>
              </a:spcBef>
              <a:spcAft>
                <a:spcPts val="0"/>
              </a:spcAft>
              <a:buSzPts val="1300"/>
              <a:buNone/>
              <a:defRPr sz="1600" b="0" i="0" u="none" strike="noStrike" cap="none">
                <a:solidFill>
                  <a:schemeClr val="dk1"/>
                </a:solidFill>
                <a:latin typeface="Arial"/>
                <a:ea typeface="Arial"/>
                <a:cs typeface="Arial"/>
                <a:sym typeface="Arial"/>
              </a:defRPr>
            </a:lvl7pPr>
            <a:lvl8pPr marR="0" lvl="7" algn="l" rtl="0">
              <a:spcBef>
                <a:spcPts val="0"/>
              </a:spcBef>
              <a:spcAft>
                <a:spcPts val="0"/>
              </a:spcAft>
              <a:buSzPts val="1300"/>
              <a:buNone/>
              <a:defRPr sz="1600" b="0" i="0" u="none" strike="noStrike" cap="none">
                <a:solidFill>
                  <a:schemeClr val="dk1"/>
                </a:solidFill>
                <a:latin typeface="Arial"/>
                <a:ea typeface="Arial"/>
                <a:cs typeface="Arial"/>
                <a:sym typeface="Arial"/>
              </a:defRPr>
            </a:lvl8pPr>
            <a:lvl9pPr marR="0" lvl="8" algn="l" rtl="0">
              <a:spcBef>
                <a:spcPts val="0"/>
              </a:spcBef>
              <a:spcAft>
                <a:spcPts val="0"/>
              </a:spcAft>
              <a:buSzPts val="1300"/>
              <a:buNone/>
              <a:defRPr sz="1600" b="0" i="0" u="none" strike="noStrike" cap="none">
                <a:solidFill>
                  <a:schemeClr val="dk1"/>
                </a:solidFill>
                <a:latin typeface="Arial"/>
                <a:ea typeface="Arial"/>
                <a:cs typeface="Arial"/>
                <a:sym typeface="Arial"/>
              </a:defRPr>
            </a:lvl9pPr>
          </a:lstStyle>
          <a:p>
            <a:endParaRPr/>
          </a:p>
        </p:txBody>
      </p:sp>
      <p:sp>
        <p:nvSpPr>
          <p:cNvPr id="139" name="Google Shape;139;p26"/>
          <p:cNvSpPr txBox="1">
            <a:spLocks noGrp="1"/>
          </p:cNvSpPr>
          <p:nvPr>
            <p:ph type="sldNum" idx="12"/>
          </p:nvPr>
        </p:nvSpPr>
        <p:spPr>
          <a:xfrm>
            <a:off x="0" y="0"/>
            <a:ext cx="2700000" cy="2700000"/>
          </a:xfrm>
          <a:prstGeom prst="rect">
            <a:avLst/>
          </a:prstGeom>
          <a:noFill/>
          <a:ln>
            <a:noFill/>
          </a:ln>
        </p:spPr>
        <p:txBody>
          <a:bodyPr spcFirstLastPara="1" wrap="square" lIns="82275" tIns="41125" rIns="82275" bIns="41125" anchor="t" anchorCtr="0">
            <a:noAutofit/>
          </a:bodyPr>
          <a:lstStyle>
            <a:lvl1pPr marL="0" marR="0" lvl="0" indent="0" algn="l" rtl="0">
              <a:spcBef>
                <a:spcPts val="0"/>
              </a:spcBef>
              <a:buNone/>
              <a:defRPr sz="1600">
                <a:solidFill>
                  <a:schemeClr val="dk1"/>
                </a:solidFill>
                <a:latin typeface="Arial"/>
                <a:ea typeface="Arial"/>
                <a:cs typeface="Arial"/>
                <a:sym typeface="Arial"/>
              </a:defRPr>
            </a:lvl1pPr>
            <a:lvl2pPr marL="0" marR="0" lvl="1" indent="0" algn="l" rtl="0">
              <a:spcBef>
                <a:spcPts val="0"/>
              </a:spcBef>
              <a:buNone/>
              <a:defRPr sz="1600">
                <a:solidFill>
                  <a:schemeClr val="dk1"/>
                </a:solidFill>
                <a:latin typeface="Arial"/>
                <a:ea typeface="Arial"/>
                <a:cs typeface="Arial"/>
                <a:sym typeface="Arial"/>
              </a:defRPr>
            </a:lvl2pPr>
            <a:lvl3pPr marL="0" marR="0" lvl="2" indent="0" algn="l" rtl="0">
              <a:spcBef>
                <a:spcPts val="0"/>
              </a:spcBef>
              <a:buNone/>
              <a:defRPr sz="1600">
                <a:solidFill>
                  <a:schemeClr val="dk1"/>
                </a:solidFill>
                <a:latin typeface="Arial"/>
                <a:ea typeface="Arial"/>
                <a:cs typeface="Arial"/>
                <a:sym typeface="Arial"/>
              </a:defRPr>
            </a:lvl3pPr>
            <a:lvl4pPr marL="0" marR="0" lvl="3" indent="0" algn="l" rtl="0">
              <a:spcBef>
                <a:spcPts val="0"/>
              </a:spcBef>
              <a:buNone/>
              <a:defRPr sz="1600">
                <a:solidFill>
                  <a:schemeClr val="dk1"/>
                </a:solidFill>
                <a:latin typeface="Arial"/>
                <a:ea typeface="Arial"/>
                <a:cs typeface="Arial"/>
                <a:sym typeface="Arial"/>
              </a:defRPr>
            </a:lvl4pPr>
            <a:lvl5pPr marL="0" marR="0" lvl="4" indent="0" algn="l" rtl="0">
              <a:spcBef>
                <a:spcPts val="0"/>
              </a:spcBef>
              <a:buNone/>
              <a:defRPr sz="1600">
                <a:solidFill>
                  <a:schemeClr val="dk1"/>
                </a:solidFill>
                <a:latin typeface="Arial"/>
                <a:ea typeface="Arial"/>
                <a:cs typeface="Arial"/>
                <a:sym typeface="Arial"/>
              </a:defRPr>
            </a:lvl5pPr>
            <a:lvl6pPr marL="0" marR="0" lvl="5" indent="0" algn="l" rtl="0">
              <a:spcBef>
                <a:spcPts val="0"/>
              </a:spcBef>
              <a:buNone/>
              <a:defRPr sz="1600">
                <a:solidFill>
                  <a:schemeClr val="dk1"/>
                </a:solidFill>
                <a:latin typeface="Arial"/>
                <a:ea typeface="Arial"/>
                <a:cs typeface="Arial"/>
                <a:sym typeface="Arial"/>
              </a:defRPr>
            </a:lvl6pPr>
            <a:lvl7pPr marL="0" marR="0" lvl="6" indent="0" algn="l" rtl="0">
              <a:spcBef>
                <a:spcPts val="0"/>
              </a:spcBef>
              <a:buNone/>
              <a:defRPr sz="1600">
                <a:solidFill>
                  <a:schemeClr val="dk1"/>
                </a:solidFill>
                <a:latin typeface="Arial"/>
                <a:ea typeface="Arial"/>
                <a:cs typeface="Arial"/>
                <a:sym typeface="Arial"/>
              </a:defRPr>
            </a:lvl7pPr>
            <a:lvl8pPr marL="0" marR="0" lvl="7" indent="0" algn="l" rtl="0">
              <a:spcBef>
                <a:spcPts val="0"/>
              </a:spcBef>
              <a:buNone/>
              <a:defRPr sz="1600">
                <a:solidFill>
                  <a:schemeClr val="dk1"/>
                </a:solidFill>
                <a:latin typeface="Arial"/>
                <a:ea typeface="Arial"/>
                <a:cs typeface="Arial"/>
                <a:sym typeface="Arial"/>
              </a:defRPr>
            </a:lvl8pPr>
            <a:lvl9pPr marL="0" marR="0" lvl="8" indent="0" algn="l" rtl="0">
              <a:spcBef>
                <a:spcPts val="0"/>
              </a:spcBef>
              <a:buNone/>
              <a:defRPr sz="16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5958347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2_Title Slide - Images" preserve="1">
  <p:cSld name="12_Title Slide - Images">
    <p:spTree>
      <p:nvGrpSpPr>
        <p:cNvPr id="1" name="Shape 13"/>
        <p:cNvGrpSpPr/>
        <p:nvPr/>
      </p:nvGrpSpPr>
      <p:grpSpPr>
        <a:xfrm>
          <a:off x="0" y="0"/>
          <a:ext cx="0" cy="0"/>
          <a:chOff x="0" y="0"/>
          <a:chExt cx="0" cy="0"/>
        </a:xfrm>
      </p:grpSpPr>
      <p:pic>
        <p:nvPicPr>
          <p:cNvPr id="14" name="Google Shape;14;p2"/>
          <p:cNvPicPr preferRelativeResize="0"/>
          <p:nvPr/>
        </p:nvPicPr>
        <p:blipFill rotWithShape="1">
          <a:blip r:embed="rId2" cstate="screen">
            <a:alphaModFix/>
            <a:extLst>
              <a:ext uri="{28A0092B-C50C-407E-A947-70E740481C1C}">
                <a14:useLocalDpi xmlns:a14="http://schemas.microsoft.com/office/drawing/2010/main"/>
              </a:ext>
            </a:extLst>
          </a:blip>
          <a:srcRect l="-21753" b="-229"/>
          <a:stretch/>
        </p:blipFill>
        <p:spPr>
          <a:xfrm>
            <a:off x="0" y="0"/>
            <a:ext cx="10972800" cy="5942501"/>
          </a:xfrm>
          <a:prstGeom prst="rect">
            <a:avLst/>
          </a:prstGeom>
          <a:noFill/>
          <a:ln>
            <a:noFill/>
          </a:ln>
        </p:spPr>
      </p:pic>
      <p:sp>
        <p:nvSpPr>
          <p:cNvPr id="15" name="Google Shape;15;p2"/>
          <p:cNvSpPr/>
          <p:nvPr/>
        </p:nvSpPr>
        <p:spPr>
          <a:xfrm rot="10800000" flipH="1">
            <a:off x="0" y="0"/>
            <a:ext cx="10972800" cy="6172200"/>
          </a:xfrm>
          <a:prstGeom prst="rect">
            <a:avLst/>
          </a:prstGeom>
          <a:gradFill>
            <a:gsLst>
              <a:gs pos="0">
                <a:schemeClr val="lt1"/>
              </a:gs>
              <a:gs pos="34000">
                <a:schemeClr val="lt1"/>
              </a:gs>
              <a:gs pos="100000">
                <a:srgbClr val="FFFFFF">
                  <a:alpha val="34509"/>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 name="Google Shape;16;p2"/>
          <p:cNvSpPr txBox="1">
            <a:spLocks noGrp="1"/>
          </p:cNvSpPr>
          <p:nvPr>
            <p:ph type="subTitle" idx="1"/>
          </p:nvPr>
        </p:nvSpPr>
        <p:spPr>
          <a:xfrm>
            <a:off x="490973" y="4612301"/>
            <a:ext cx="6057133" cy="369332"/>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1400"/>
              <a:buFont typeface="Trebuchet MS"/>
              <a:buNone/>
              <a:defRPr sz="2000" b="0" i="0" u="none" strike="noStrike" cap="none">
                <a:solidFill>
                  <a:srgbClr val="595959"/>
                </a:solidFill>
                <a:latin typeface="Trebuchet MS"/>
                <a:ea typeface="Trebuchet MS"/>
                <a:cs typeface="Trebuchet MS"/>
                <a:sym typeface="Trebuchet MS"/>
              </a:defRPr>
            </a:lvl1pPr>
            <a:lvl2pPr marR="0" lvl="1"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R="0" lvl="2"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R="0" lvl="3" algn="l" rtl="0">
              <a:lnSpc>
                <a:spcPct val="100000"/>
              </a:lnSpc>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R="0" lvl="4"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R="0" lvl="5"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r>
              <a:rPr lang="en-US"/>
              <a:t>Click to edit Master subtitle style</a:t>
            </a:r>
            <a:endParaRPr/>
          </a:p>
        </p:txBody>
      </p:sp>
      <p:sp>
        <p:nvSpPr>
          <p:cNvPr id="17" name="Google Shape;17;p2"/>
          <p:cNvSpPr txBox="1">
            <a:spLocks noGrp="1"/>
          </p:cNvSpPr>
          <p:nvPr>
            <p:ph type="title"/>
          </p:nvPr>
        </p:nvSpPr>
        <p:spPr>
          <a:xfrm>
            <a:off x="490973" y="3434608"/>
            <a:ext cx="6057133" cy="982855"/>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rgbClr val="000000"/>
              </a:buClr>
              <a:buSzPts val="1400"/>
              <a:buFont typeface="Arial"/>
              <a:buNone/>
              <a:defRPr sz="4400" b="1" i="0" u="none" strike="noStrike" cap="none">
                <a:solidFill>
                  <a:schemeClr val="lt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cxnSp>
        <p:nvCxnSpPr>
          <p:cNvPr id="18" name="Google Shape;18;p2"/>
          <p:cNvCxnSpPr/>
          <p:nvPr/>
        </p:nvCxnSpPr>
        <p:spPr>
          <a:xfrm>
            <a:off x="583337" y="4490990"/>
            <a:ext cx="5456769" cy="0"/>
          </a:xfrm>
          <a:prstGeom prst="straightConnector1">
            <a:avLst/>
          </a:prstGeom>
          <a:noFill/>
          <a:ln w="9525" cap="rnd" cmpd="sng">
            <a:solidFill>
              <a:schemeClr val="accent4"/>
            </a:solidFill>
            <a:prstDash val="solid"/>
            <a:round/>
            <a:headEnd type="none" w="sm" len="sm"/>
            <a:tailEnd type="none" w="sm" len="sm"/>
          </a:ln>
        </p:spPr>
      </p:cxnSp>
      <p:pic>
        <p:nvPicPr>
          <p:cNvPr id="19" name="Google Shape;19;p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3337" y="483260"/>
            <a:ext cx="2284591" cy="800486"/>
          </a:xfrm>
          <a:prstGeom prst="rect">
            <a:avLst/>
          </a:prstGeom>
          <a:noFill/>
          <a:ln>
            <a:noFill/>
          </a:ln>
        </p:spPr>
      </p:pic>
    </p:spTree>
    <p:extLst>
      <p:ext uri="{BB962C8B-B14F-4D97-AF65-F5344CB8AC3E}">
        <p14:creationId xmlns:p14="http://schemas.microsoft.com/office/powerpoint/2010/main" val="80911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ransition - Green" preserve="1">
  <p:cSld name="Transition - Green">
    <p:spTree>
      <p:nvGrpSpPr>
        <p:cNvPr id="1" name="Shape 21"/>
        <p:cNvGrpSpPr/>
        <p:nvPr/>
      </p:nvGrpSpPr>
      <p:grpSpPr>
        <a:xfrm>
          <a:off x="0" y="0"/>
          <a:ext cx="0" cy="0"/>
          <a:chOff x="0" y="0"/>
          <a:chExt cx="0" cy="0"/>
        </a:xfrm>
      </p:grpSpPr>
      <p:sp>
        <p:nvSpPr>
          <p:cNvPr id="22" name="Google Shape;22;p3"/>
          <p:cNvSpPr/>
          <p:nvPr/>
        </p:nvSpPr>
        <p:spPr>
          <a:xfrm>
            <a:off x="0" y="0"/>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3" name="Google Shape;23;p3"/>
          <p:cNvPicPr preferRelativeResize="0"/>
          <p:nvPr/>
        </p:nvPicPr>
        <p:blipFill rotWithShape="1">
          <a:blip r:embed="rId2" cstate="screen">
            <a:alphaModFix/>
            <a:extLst>
              <a:ext uri="{28A0092B-C50C-407E-A947-70E740481C1C}">
                <a14:useLocalDpi xmlns:a14="http://schemas.microsoft.com/office/drawing/2010/main"/>
              </a:ext>
            </a:extLst>
          </a:blip>
          <a:srcRect l="-12680" b="-5537"/>
          <a:stretch/>
        </p:blipFill>
        <p:spPr>
          <a:xfrm rot="10800000" flipH="1">
            <a:off x="0" y="0"/>
            <a:ext cx="10972800" cy="6172200"/>
          </a:xfrm>
          <a:prstGeom prst="rect">
            <a:avLst/>
          </a:prstGeom>
          <a:noFill/>
          <a:ln>
            <a:noFill/>
          </a:ln>
        </p:spPr>
      </p:pic>
      <p:sp>
        <p:nvSpPr>
          <p:cNvPr id="24" name="Google Shape;24;p3"/>
          <p:cNvSpPr/>
          <p:nvPr/>
        </p:nvSpPr>
        <p:spPr>
          <a:xfrm>
            <a:off x="0" y="0"/>
            <a:ext cx="10972800" cy="6172200"/>
          </a:xfrm>
          <a:prstGeom prst="rect">
            <a:avLst/>
          </a:prstGeom>
          <a:gradFill>
            <a:gsLst>
              <a:gs pos="0">
                <a:schemeClr val="lt2"/>
              </a:gs>
              <a:gs pos="40000">
                <a:schemeClr val="lt2"/>
              </a:gs>
              <a:gs pos="100000">
                <a:srgbClr val="76B900">
                  <a:alpha val="0"/>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5" name="Google Shape;25;p3"/>
          <p:cNvSpPr/>
          <p:nvPr/>
        </p:nvSpPr>
        <p:spPr>
          <a:xfrm>
            <a:off x="0" y="0"/>
            <a:ext cx="10972800" cy="6172200"/>
          </a:xfrm>
          <a:prstGeom prst="rect">
            <a:avLst/>
          </a:prstGeom>
          <a:gradFill>
            <a:gsLst>
              <a:gs pos="0">
                <a:schemeClr val="lt2"/>
              </a:gs>
              <a:gs pos="100000">
                <a:srgbClr val="76B900">
                  <a:alpha val="29411"/>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 name="Google Shape;26;p3"/>
          <p:cNvSpPr txBox="1">
            <a:spLocks noGrp="1"/>
          </p:cNvSpPr>
          <p:nvPr>
            <p:ph type="title"/>
          </p:nvPr>
        </p:nvSpPr>
        <p:spPr>
          <a:xfrm>
            <a:off x="498348" y="2790635"/>
            <a:ext cx="9976104" cy="590931"/>
          </a:xfrm>
          <a:prstGeom prst="rect">
            <a:avLst/>
          </a:prstGeom>
          <a:noFill/>
          <a:ln>
            <a:noFill/>
          </a:ln>
        </p:spPr>
        <p:txBody>
          <a:bodyPr spcFirstLastPara="1" wrap="square" lIns="91425" tIns="91425" rIns="91425" bIns="91425" anchor="ctr"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404487198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Subtitle, and Content" preserve="1">
  <p:cSld name="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0" name="Google Shape;30;p4"/>
          <p:cNvSpPr txBox="1">
            <a:spLocks noGrp="1"/>
          </p:cNvSpPr>
          <p:nvPr>
            <p:ph type="body" idx="1"/>
          </p:nvPr>
        </p:nvSpPr>
        <p:spPr>
          <a:xfrm>
            <a:off x="516750" y="2103035"/>
            <a:ext cx="9948672" cy="3718925"/>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350884152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Subtitle, and Content - NO LOGO &amp; PAGE NUMBER" preserve="1">
  <p:cSld name="Title, Subtitle, and Content - NO LOGO &amp; PAGE NUMBER">
    <p:spTree>
      <p:nvGrpSpPr>
        <p:cNvPr id="1" name="Shape 33"/>
        <p:cNvGrpSpPr/>
        <p:nvPr/>
      </p:nvGrpSpPr>
      <p:grpSpPr>
        <a:xfrm>
          <a:off x="0" y="0"/>
          <a:ext cx="0" cy="0"/>
          <a:chOff x="0" y="0"/>
          <a:chExt cx="0" cy="0"/>
        </a:xfrm>
      </p:grpSpPr>
      <p:sp>
        <p:nvSpPr>
          <p:cNvPr id="34" name="Google Shape;34;p5"/>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 name="Google Shape;35;p5"/>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6" name="Google Shape;36;p5"/>
          <p:cNvSpPr txBox="1">
            <a:spLocks noGrp="1"/>
          </p:cNvSpPr>
          <p:nvPr>
            <p:ph type="body" idx="1"/>
          </p:nvPr>
        </p:nvSpPr>
        <p:spPr>
          <a:xfrm>
            <a:off x="512064" y="2103035"/>
            <a:ext cx="9948672" cy="369375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7" name="Google Shape;37;p5"/>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pic>
        <p:nvPicPr>
          <p:cNvPr id="7" name="Google Shape;78;p14">
            <a:extLst>
              <a:ext uri="{FF2B5EF4-FFF2-40B4-BE49-F238E27FC236}">
                <a16:creationId xmlns:a16="http://schemas.microsoft.com/office/drawing/2014/main" id="{496D5249-0994-491D-81F3-2799C9D8E20D}"/>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8" name="Google Shape;79;p14">
            <a:extLst>
              <a:ext uri="{FF2B5EF4-FFF2-40B4-BE49-F238E27FC236}">
                <a16:creationId xmlns:a16="http://schemas.microsoft.com/office/drawing/2014/main" id="{F2A57630-6538-4213-B46C-9640641493D0}"/>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299394353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losing Slide" preserve="1">
  <p:cSld name="Closing Slide">
    <p:spTree>
      <p:nvGrpSpPr>
        <p:cNvPr id="1" name="Shape 39"/>
        <p:cNvGrpSpPr/>
        <p:nvPr/>
      </p:nvGrpSpPr>
      <p:grpSpPr>
        <a:xfrm>
          <a:off x="0" y="0"/>
          <a:ext cx="0" cy="0"/>
          <a:chOff x="0" y="0"/>
          <a:chExt cx="0" cy="0"/>
        </a:xfrm>
      </p:grpSpPr>
      <p:pic>
        <p:nvPicPr>
          <p:cNvPr id="40" name="Google Shape;40;p6"/>
          <p:cNvPicPr preferRelativeResize="0"/>
          <p:nvPr/>
        </p:nvPicPr>
        <p:blipFill rotWithShape="1">
          <a:blip r:embed="rId2" cstate="screen">
            <a:alphaModFix/>
            <a:extLst>
              <a:ext uri="{28A0092B-C50C-407E-A947-70E740481C1C}">
                <a14:useLocalDpi xmlns:a14="http://schemas.microsoft.com/office/drawing/2010/main"/>
              </a:ext>
            </a:extLst>
          </a:blip>
          <a:srcRect l="-21753" b="-229"/>
          <a:stretch/>
        </p:blipFill>
        <p:spPr>
          <a:xfrm>
            <a:off x="0" y="0"/>
            <a:ext cx="10972800" cy="5942501"/>
          </a:xfrm>
          <a:prstGeom prst="rect">
            <a:avLst/>
          </a:prstGeom>
          <a:noFill/>
          <a:ln>
            <a:noFill/>
          </a:ln>
        </p:spPr>
      </p:pic>
      <p:sp>
        <p:nvSpPr>
          <p:cNvPr id="41" name="Google Shape;41;p6"/>
          <p:cNvSpPr/>
          <p:nvPr/>
        </p:nvSpPr>
        <p:spPr>
          <a:xfrm rot="10800000" flipH="1">
            <a:off x="0" y="0"/>
            <a:ext cx="10972800" cy="6172200"/>
          </a:xfrm>
          <a:prstGeom prst="rect">
            <a:avLst/>
          </a:prstGeom>
          <a:gradFill>
            <a:gsLst>
              <a:gs pos="0">
                <a:schemeClr val="lt1"/>
              </a:gs>
              <a:gs pos="34000">
                <a:schemeClr val="lt1"/>
              </a:gs>
              <a:gs pos="100000">
                <a:srgbClr val="FFFFFF">
                  <a:alpha val="34509"/>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42" name="Google Shape;42;p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3337" y="3902417"/>
            <a:ext cx="3232858" cy="1132744"/>
          </a:xfrm>
          <a:prstGeom prst="rect">
            <a:avLst/>
          </a:prstGeom>
          <a:noFill/>
          <a:ln>
            <a:noFill/>
          </a:ln>
        </p:spPr>
      </p:pic>
      <p:sp>
        <p:nvSpPr>
          <p:cNvPr id="43" name="Google Shape;43;p6"/>
          <p:cNvSpPr txBox="1"/>
          <p:nvPr/>
        </p:nvSpPr>
        <p:spPr>
          <a:xfrm>
            <a:off x="481651" y="5158600"/>
            <a:ext cx="2742300" cy="369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2"/>
                </a:solidFill>
                <a:latin typeface="Trebuchet MS"/>
                <a:ea typeface="Trebuchet MS"/>
                <a:cs typeface="Trebuchet MS"/>
                <a:sym typeface="Trebuchet MS"/>
              </a:rPr>
              <a:t>www.nvidia.com/dli</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66860116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Subtitle, and Content with CONFIDENTIAL" preserve="1">
  <p:cSld name="Title, Subtitle, and Content with CONFIDENTIAL">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47" name="Google Shape;47;p7"/>
          <p:cNvSpPr txBox="1">
            <a:spLocks noGrp="1"/>
          </p:cNvSpPr>
          <p:nvPr>
            <p:ph type="body" idx="1"/>
          </p:nvPr>
        </p:nvSpPr>
        <p:spPr>
          <a:xfrm>
            <a:off x="516750" y="2103035"/>
            <a:ext cx="9948672" cy="3718925"/>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48" name="Google Shape;48;p7"/>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49" name="Google Shape;49;p7"/>
          <p:cNvSpPr/>
          <p:nvPr/>
        </p:nvSpPr>
        <p:spPr>
          <a:xfrm>
            <a:off x="7049729" y="5781717"/>
            <a:ext cx="2762866" cy="248142"/>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800"/>
              <a:buFont typeface="Trebuchet MS"/>
              <a:buNone/>
            </a:pPr>
            <a:r>
              <a:rPr lang="en-US" sz="800" b="1" i="0" u="none" strike="noStrike" cap="none">
                <a:solidFill>
                  <a:schemeClr val="dk2"/>
                </a:solidFill>
                <a:latin typeface="Trebuchet MS"/>
                <a:ea typeface="Trebuchet MS"/>
                <a:cs typeface="Trebuchet MS"/>
                <a:sym typeface="Trebuchet MS"/>
              </a:rPr>
              <a:t>NVIDIA CONFIDENTIAL. DO NOT DISTRIBUTE.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07962829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Subtitle, and Two Content" preserve="1">
  <p:cSld name="Title, Subtitle, and Two Content">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498348" y="654352"/>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53" name="Google Shape;53;p8"/>
          <p:cNvSpPr txBox="1">
            <a:spLocks noGrp="1"/>
          </p:cNvSpPr>
          <p:nvPr>
            <p:ph type="body" idx="1"/>
          </p:nvPr>
        </p:nvSpPr>
        <p:spPr>
          <a:xfrm>
            <a:off x="498348" y="2111661"/>
            <a:ext cx="4945063" cy="3693521"/>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900"/>
              </a:spcBef>
              <a:spcAft>
                <a:spcPts val="0"/>
              </a:spcAft>
              <a:buClr>
                <a:schemeClr val="dk1"/>
              </a:buClr>
              <a:buSzPts val="2400"/>
              <a:buFont typeface="Trebuchet MS"/>
              <a:buChar char="•"/>
              <a:defRPr sz="2400" b="0" i="0" u="none" strike="noStrike" cap="none">
                <a:solidFill>
                  <a:schemeClr val="dk2"/>
                </a:solidFill>
                <a:latin typeface="Trebuchet MS"/>
                <a:ea typeface="Trebuchet MS"/>
                <a:cs typeface="Trebuchet MS"/>
                <a:sym typeface="Trebuchet MS"/>
              </a:defRPr>
            </a:lvl1pPr>
            <a:lvl2pPr marL="914400" marR="0" lvl="1"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2pPr>
            <a:lvl3pPr marL="1371600" marR="0" lvl="2"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42900" algn="l" rtl="0">
              <a:lnSpc>
                <a:spcPct val="100000"/>
              </a:lnSpc>
              <a:spcBef>
                <a:spcPts val="36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5pPr>
            <a:lvl6pPr marL="2743200" marR="0" lvl="5"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4" name="Google Shape;54;p8"/>
          <p:cNvSpPr txBox="1">
            <a:spLocks noGrp="1"/>
          </p:cNvSpPr>
          <p:nvPr>
            <p:ph type="body" idx="2"/>
          </p:nvPr>
        </p:nvSpPr>
        <p:spPr>
          <a:xfrm>
            <a:off x="5529390" y="2111661"/>
            <a:ext cx="4945062" cy="3693521"/>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900"/>
              </a:spcBef>
              <a:spcAft>
                <a:spcPts val="0"/>
              </a:spcAft>
              <a:buClr>
                <a:schemeClr val="dk1"/>
              </a:buClr>
              <a:buSzPts val="2400"/>
              <a:buFont typeface="Trebuchet MS"/>
              <a:buChar char="•"/>
              <a:defRPr sz="2400" b="0" i="0" u="none" strike="noStrike" cap="none">
                <a:solidFill>
                  <a:schemeClr val="dk2"/>
                </a:solidFill>
                <a:latin typeface="Trebuchet MS"/>
                <a:ea typeface="Trebuchet MS"/>
                <a:cs typeface="Trebuchet MS"/>
                <a:sym typeface="Trebuchet MS"/>
              </a:defRPr>
            </a:lvl1pPr>
            <a:lvl2pPr marL="914400" marR="0" lvl="1"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2pPr>
            <a:lvl3pPr marL="1371600" marR="0" lvl="2"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42900" algn="l" rtl="0">
              <a:lnSpc>
                <a:spcPct val="100000"/>
              </a:lnSpc>
              <a:spcBef>
                <a:spcPts val="36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5pPr>
            <a:lvl6pPr marL="2743200" marR="0" lvl="5"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5" name="Google Shape;55;p8"/>
          <p:cNvSpPr txBox="1">
            <a:spLocks noGrp="1"/>
          </p:cNvSpPr>
          <p:nvPr>
            <p:ph type="body" idx="3"/>
          </p:nvPr>
        </p:nvSpPr>
        <p:spPr>
          <a:xfrm>
            <a:off x="498348" y="1180568"/>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6" name="Google Shape;56;p8"/>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4772254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Video" type="titleOnly" preserve="1">
  <p:cSld name="Video">
    <p:spTree>
      <p:nvGrpSpPr>
        <p:cNvPr id="1" name="Shape 57"/>
        <p:cNvGrpSpPr/>
        <p:nvPr/>
      </p:nvGrpSpPr>
      <p:grpSpPr>
        <a:xfrm>
          <a:off x="0" y="0"/>
          <a:ext cx="0" cy="0"/>
          <a:chOff x="0" y="0"/>
          <a:chExt cx="0" cy="0"/>
        </a:xfrm>
      </p:grpSpPr>
      <p:sp>
        <p:nvSpPr>
          <p:cNvPr id="58" name="Google Shape;58;p9"/>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 name="Google Shape;59;p9"/>
          <p:cNvSpPr txBox="1">
            <a:spLocks noGrp="1"/>
          </p:cNvSpPr>
          <p:nvPr>
            <p:ph type="title"/>
          </p:nvPr>
        </p:nvSpPr>
        <p:spPr>
          <a:xfrm>
            <a:off x="1553497" y="5352631"/>
            <a:ext cx="7865806" cy="369332"/>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rgbClr val="000000"/>
              </a:buClr>
              <a:buSzPts val="1400"/>
              <a:buFont typeface="Arial"/>
              <a:buNone/>
              <a:defRPr sz="20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60" name="Google Shape;60;p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713271" y="5142126"/>
            <a:ext cx="7546258" cy="104086"/>
          </a:xfrm>
          <a:prstGeom prst="rect">
            <a:avLst/>
          </a:prstGeom>
          <a:noFill/>
          <a:ln>
            <a:noFill/>
          </a:ln>
        </p:spPr>
      </p:pic>
      <p:pic>
        <p:nvPicPr>
          <p:cNvPr id="6" name="Google Shape;78;p14">
            <a:extLst>
              <a:ext uri="{FF2B5EF4-FFF2-40B4-BE49-F238E27FC236}">
                <a16:creationId xmlns:a16="http://schemas.microsoft.com/office/drawing/2014/main" id="{722B69C8-508F-4D8D-A772-E096FC74E731}"/>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94999CF4-3895-49ED-9ED5-9C70F89C59C6}"/>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67825508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DEMO Placeholder" preserve="1">
  <p:cSld name="DEMO Placeholder">
    <p:spTree>
      <p:nvGrpSpPr>
        <p:cNvPr id="1" name="Shape 62"/>
        <p:cNvGrpSpPr/>
        <p:nvPr/>
      </p:nvGrpSpPr>
      <p:grpSpPr>
        <a:xfrm>
          <a:off x="0" y="0"/>
          <a:ext cx="0" cy="0"/>
          <a:chOff x="0" y="0"/>
          <a:chExt cx="0" cy="0"/>
        </a:xfrm>
      </p:grpSpPr>
      <p:sp>
        <p:nvSpPr>
          <p:cNvPr id="63" name="Google Shape;63;p10"/>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4" name="Google Shape;64;p10"/>
          <p:cNvSpPr txBox="1">
            <a:spLocks noGrp="1"/>
          </p:cNvSpPr>
          <p:nvPr>
            <p:ph type="title"/>
          </p:nvPr>
        </p:nvSpPr>
        <p:spPr>
          <a:xfrm>
            <a:off x="498348" y="5169473"/>
            <a:ext cx="9976104" cy="535531"/>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0000"/>
              </a:buClr>
              <a:buSzPts val="1400"/>
              <a:buFont typeface="Arial"/>
              <a:buNone/>
              <a:defRPr sz="32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5" name="Google Shape;78;p14">
            <a:extLst>
              <a:ext uri="{FF2B5EF4-FFF2-40B4-BE49-F238E27FC236}">
                <a16:creationId xmlns:a16="http://schemas.microsoft.com/office/drawing/2014/main" id="{07B80B36-1082-4A2B-AC98-80CA016F3CEB}"/>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6" name="Google Shape;79;p14">
            <a:extLst>
              <a:ext uri="{FF2B5EF4-FFF2-40B4-BE49-F238E27FC236}">
                <a16:creationId xmlns:a16="http://schemas.microsoft.com/office/drawing/2014/main" id="{313C6A65-4A4B-45E1-BBB3-7538FF56FC82}"/>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191569311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Shape 66"/>
        <p:cNvGrpSpPr/>
        <p:nvPr/>
      </p:nvGrpSpPr>
      <p:grpSpPr>
        <a:xfrm>
          <a:off x="0" y="0"/>
          <a:ext cx="0" cy="0"/>
          <a:chOff x="0" y="0"/>
          <a:chExt cx="0" cy="0"/>
        </a:xfrm>
      </p:grpSpPr>
      <p:sp>
        <p:nvSpPr>
          <p:cNvPr id="67" name="Google Shape;67;p11"/>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 name="Google Shape;78;p14">
            <a:extLst>
              <a:ext uri="{FF2B5EF4-FFF2-40B4-BE49-F238E27FC236}">
                <a16:creationId xmlns:a16="http://schemas.microsoft.com/office/drawing/2014/main" id="{BB4B2EC2-0304-4EEE-993C-3406A0DDC2C7}"/>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4" name="Google Shape;79;p14">
            <a:extLst>
              <a:ext uri="{FF2B5EF4-FFF2-40B4-BE49-F238E27FC236}">
                <a16:creationId xmlns:a16="http://schemas.microsoft.com/office/drawing/2014/main" id="{321A5EDB-35FE-4B84-881B-48331D08B2A9}"/>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172715797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Subtitle, Content - NO LOGO &amp; PAGE NUMBER" preserve="1">
  <p:cSld name="Title, Subtitle, Content - NO LOGO &amp; PAGE NUMBER">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498348" y="737426"/>
            <a:ext cx="9976200" cy="5910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70" name="Google Shape;70;p12"/>
          <p:cNvSpPr txBox="1">
            <a:spLocks noGrp="1"/>
          </p:cNvSpPr>
          <p:nvPr>
            <p:ph type="body" idx="1"/>
          </p:nvPr>
        </p:nvSpPr>
        <p:spPr>
          <a:xfrm>
            <a:off x="512064" y="2103035"/>
            <a:ext cx="9948600" cy="3693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2"/>
              </a:buClr>
              <a:buSzPts val="1800"/>
              <a:buFont typeface="Trebuchet MS"/>
              <a:buNone/>
              <a:defRPr sz="1800" b="0" i="0" u="none" strike="noStrike" cap="none">
                <a:solidFill>
                  <a:schemeClr val="lt1"/>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2"/>
              </a:buClr>
              <a:buSzPts val="1600"/>
              <a:buFont typeface="Trebuchet MS"/>
              <a:buNone/>
              <a:defRPr sz="1600" b="0" i="0" u="none" strike="noStrike" cap="none">
                <a:solidFill>
                  <a:schemeClr val="lt1"/>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2"/>
              </a:buClr>
              <a:buSzPts val="1600"/>
              <a:buFont typeface="Trebuchet MS"/>
              <a:buNone/>
              <a:defRPr sz="1600" b="0" i="0" u="none" strike="noStrike" cap="none">
                <a:solidFill>
                  <a:schemeClr val="lt1"/>
                </a:solidFill>
                <a:latin typeface="Trebuchet MS"/>
                <a:ea typeface="Trebuchet MS"/>
                <a:cs typeface="Trebuchet MS"/>
                <a:sym typeface="Trebuchet MS"/>
              </a:defRPr>
            </a:lvl3pPr>
            <a:lvl4pPr marL="1828800" marR="0" lvl="3" indent="-355600" algn="l" rtl="0">
              <a:lnSpc>
                <a:spcPct val="100000"/>
              </a:lnSpc>
              <a:spcBef>
                <a:spcPts val="900"/>
              </a:spcBef>
              <a:spcAft>
                <a:spcPts val="0"/>
              </a:spcAft>
              <a:buClr>
                <a:schemeClr val="dk2"/>
              </a:buClr>
              <a:buSzPts val="2000"/>
              <a:buFont typeface="Noto Sans Symbols"/>
              <a:buChar char="▪"/>
              <a:defRPr sz="1800" b="0" i="0" u="none" strike="noStrike" cap="none">
                <a:solidFill>
                  <a:schemeClr val="dk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2"/>
              </a:buClr>
              <a:buSzPts val="2000"/>
              <a:buFont typeface="Noto Sans Symbols"/>
              <a:buChar char="▪"/>
              <a:defRPr sz="2000" b="0" i="0" u="none" strike="noStrike" cap="none">
                <a:solidFill>
                  <a:schemeClr val="dk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71" name="Google Shape;71;p12"/>
          <p:cNvSpPr txBox="1">
            <a:spLocks noGrp="1"/>
          </p:cNvSpPr>
          <p:nvPr>
            <p:ph type="body" idx="2"/>
          </p:nvPr>
        </p:nvSpPr>
        <p:spPr>
          <a:xfrm>
            <a:off x="498348" y="1259533"/>
            <a:ext cx="9976200" cy="525600"/>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dk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400"/>
              </a:spcBef>
              <a:spcAft>
                <a:spcPts val="0"/>
              </a:spcAft>
              <a:buClr>
                <a:schemeClr val="dk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92254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Bullet_Title only" preserve="1">
  <p:cSld name="Bullet_Title only">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525319" y="409580"/>
            <a:ext cx="10014600" cy="878100"/>
          </a:xfrm>
          <a:prstGeom prst="rect">
            <a:avLst/>
          </a:prstGeom>
          <a:noFill/>
          <a:ln>
            <a:noFill/>
          </a:ln>
        </p:spPr>
        <p:txBody>
          <a:bodyPr spcFirstLastPara="1" wrap="square" lIns="91400" tIns="45700" rIns="91400" bIns="45700" anchor="ctr"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2342334630"/>
      </p:ext>
    </p:extLst>
  </p:cSld>
  <p:clrMapOvr>
    <a:masterClrMapping/>
  </p:clrMapOvr>
  <p:transition spd="med">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449" y="1896465"/>
            <a:ext cx="1601595" cy="1298628"/>
          </a:xfrm>
          <a:prstGeom prst="rect">
            <a:avLst/>
          </a:prstGeom>
        </p:spPr>
      </p:pic>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dirty="0"/>
              <a:t>Click to edit Master subtitle style</a:t>
            </a:r>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1996931" y="1981572"/>
            <a:ext cx="2011680" cy="1104528"/>
          </a:xfrm>
          <a:prstGeom prst="rect">
            <a:avLst/>
          </a:prstGeom>
        </p:spPr>
      </p:pic>
    </p:spTree>
    <p:extLst>
      <p:ext uri="{BB962C8B-B14F-4D97-AF65-F5344CB8AC3E}">
        <p14:creationId xmlns:p14="http://schemas.microsoft.com/office/powerpoint/2010/main" val="328199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9525" y="4416800"/>
            <a:ext cx="1601595" cy="1298628"/>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8732027" y="4513850"/>
            <a:ext cx="2011680" cy="1104528"/>
          </a:xfrm>
          <a:prstGeom prst="rect">
            <a:avLst/>
          </a:prstGeom>
        </p:spPr>
      </p:pic>
    </p:spTree>
    <p:extLst>
      <p:ext uri="{BB962C8B-B14F-4D97-AF65-F5344CB8AC3E}">
        <p14:creationId xmlns:p14="http://schemas.microsoft.com/office/powerpoint/2010/main" val="1853936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980121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400">
                <a:solidFill>
                  <a:schemeClr val="accent4"/>
                </a:solidFill>
              </a:defRPr>
            </a:lvl1pPr>
            <a:lvl2pPr marL="800100" indent="-228600">
              <a:buClr>
                <a:schemeClr val="bg2"/>
              </a:buClr>
              <a:buSzPct val="75000"/>
              <a:buFontTx/>
              <a:buBlip>
                <a:blip r:embed="rId2"/>
              </a:buBlip>
              <a:defRPr sz="1200">
                <a:solidFill>
                  <a:schemeClr val="accent4"/>
                </a:solidFill>
              </a:defRPr>
            </a:lvl2pPr>
            <a:lvl3pPr marL="1258888" indent="-169863">
              <a:buClr>
                <a:schemeClr val="bg2"/>
              </a:buClr>
              <a:buSzPct val="75000"/>
              <a:buFontTx/>
              <a:buBlip>
                <a:blip r:embed="rId2"/>
              </a:buBlip>
              <a:defRPr sz="1100">
                <a:solidFill>
                  <a:schemeClr val="accent4"/>
                </a:solidFill>
              </a:defRPr>
            </a:lvl3pPr>
            <a:lvl4pPr marL="1774825" indent="-228600">
              <a:buClr>
                <a:schemeClr val="bg2"/>
              </a:buClr>
              <a:buSzPct val="75000"/>
              <a:buFontTx/>
              <a:buBlip>
                <a:blip r:embed="rId2"/>
              </a:buBlip>
              <a:defRPr sz="1000">
                <a:solidFill>
                  <a:schemeClr val="accent4"/>
                </a:solidFill>
                <a:latin typeface="Trebuchet MS" panose="020B0603020202020204" pitchFamily="34" charset="0"/>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84830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3533684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9962388" cy="3547957"/>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2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388323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778574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4983480" y="1798590"/>
            <a:ext cx="5440680" cy="618631"/>
          </a:xfrm>
        </p:spPr>
        <p:txBody>
          <a:bodyPr/>
          <a:lstStyle>
            <a:lvl1pPr algn="l">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983480" y="2916936"/>
            <a:ext cx="5431536"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0" y="2368296"/>
            <a:ext cx="5440680"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14368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112591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8097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0" y="0"/>
            <a:ext cx="10727473" cy="56509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01489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691953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327308" y="-404866"/>
            <a:ext cx="13626669" cy="6983326"/>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862072" y="3767328"/>
            <a:ext cx="7461504" cy="590931"/>
          </a:xfrm>
        </p:spPr>
        <p:txBody>
          <a:bodyPr/>
          <a:lstStyle>
            <a:lvl1pPr algn="l">
              <a:defRPr sz="2800">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2862072" y="4361688"/>
            <a:ext cx="7461504" cy="525463"/>
          </a:xfrm>
        </p:spPr>
        <p:txBody>
          <a:bodyPr/>
          <a:lstStyle>
            <a:lvl1pPr marL="0" indent="0" algn="l">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888953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0683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0972800" cy="5597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741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57050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2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12455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175599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30" name="Google Shape;30;p4"/>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2" name="Google Shape;32;p4"/>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29507030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sz="36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869699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sz="360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algn="r" fontAlgn="auto">
              <a:lnSpc>
                <a:spcPct val="90000"/>
              </a:lnSpc>
              <a:spcBef>
                <a:spcPts val="0"/>
              </a:spcBef>
              <a:spcAft>
                <a:spcPts val="0"/>
              </a:spcAft>
              <a:defRPr/>
            </a:pPr>
            <a:r>
              <a:rPr lang="en-US" sz="800" b="1" kern="0">
                <a:solidFill>
                  <a:srgbClr val="000000"/>
                </a:solidFill>
                <a:latin typeface="Trebuchet MS"/>
              </a:rPr>
              <a:t>NVIDIA CONFIDENTIAL. DO NOT DISTRIBUTE.</a:t>
            </a:r>
          </a:p>
        </p:txBody>
      </p:sp>
    </p:spTree>
    <p:extLst>
      <p:ext uri="{BB962C8B-B14F-4D97-AF65-F5344CB8AC3E}">
        <p14:creationId xmlns:p14="http://schemas.microsoft.com/office/powerpoint/2010/main" val="3013804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image" Target="../media/image1.emf"/><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image" Target="../media/image10.jp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image" Target="../media/image11.png"/><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theme" Target="../theme/theme4.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image" Target="../media/image11.png"/><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5.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theme" Target="../theme/theme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image" Target="../media/image11.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theme" Target="../theme/theme7.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10" Type="http://schemas.openxmlformats.org/officeDocument/2006/relationships/slideLayout" Target="../slideLayouts/slideLayout90.xml"/><Relationship Id="rId19" Type="http://schemas.openxmlformats.org/officeDocument/2006/relationships/image" Target="../media/image11.png"/><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theme" Target="../theme/theme8.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2" Type="http://schemas.openxmlformats.org/officeDocument/2006/relationships/slideLayout" Target="../slideLayouts/slideLayout99.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0" Type="http://schemas.openxmlformats.org/officeDocument/2006/relationships/slideLayout" Target="../slideLayouts/slideLayout107.xml"/><Relationship Id="rId4" Type="http://schemas.openxmlformats.org/officeDocument/2006/relationships/slideLayout" Target="../slideLayouts/slideLayout101.xml"/><Relationship Id="rId9" Type="http://schemas.openxmlformats.org/officeDocument/2006/relationships/slideLayout" Target="../slideLayouts/slideLayout10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image" Target="../media/image30.png"/><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theme" Target="../theme/theme9.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0" r:id="rId1"/>
    <p:sldLayoutId id="2147483981" r:id="rId2"/>
    <p:sldLayoutId id="2147483896" r:id="rId3"/>
    <p:sldLayoutId id="2147483971" r:id="rId4"/>
    <p:sldLayoutId id="2147483917" r:id="rId5"/>
    <p:sldLayoutId id="2147483969" r:id="rId6"/>
    <p:sldLayoutId id="2147483919" r:id="rId7"/>
    <p:sldLayoutId id="2147483954" r:id="rId8"/>
    <p:sldLayoutId id="2147483897" r:id="rId9"/>
    <p:sldLayoutId id="2147483898" r:id="rId10"/>
    <p:sldLayoutId id="2147483926" r:id="rId11"/>
    <p:sldLayoutId id="2147483899" r:id="rId12"/>
    <p:sldLayoutId id="2147483901"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4" name="TextBox 3"/>
          <p:cNvSpPr txBox="1"/>
          <p:nvPr userDrawn="1"/>
        </p:nvSpPr>
        <p:spPr>
          <a:xfrm>
            <a:off x="9762254" y="5831286"/>
            <a:ext cx="321027"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50" kern="1200" smtClean="0">
                <a:solidFill>
                  <a:schemeClr val="accent4"/>
                </a:solidFill>
                <a:latin typeface="Trebuchet MS" panose="020B0603020202020204" pitchFamily="34" charset="0"/>
                <a:ea typeface="MS PGothic" pitchFamily="34" charset="-128"/>
                <a:cs typeface="+mn-cs"/>
              </a:rPr>
              <a:pPr algn="r"/>
              <a:t>‹#›</a:t>
            </a:fld>
            <a:r>
              <a:rPr lang="en-US" sz="1050" cap="none" baseline="0">
                <a:solidFill>
                  <a:schemeClr val="accent2">
                    <a:lumMod val="60000"/>
                    <a:lumOff val="40000"/>
                  </a:schemeClr>
                </a:solidFill>
              </a:rPr>
              <a:t> </a:t>
            </a:r>
            <a:endParaRPr lang="en-US" sz="1050" cap="none">
              <a:solidFill>
                <a:schemeClr val="accent2">
                  <a:lumMod val="60000"/>
                  <a:lumOff val="40000"/>
                </a:schemeClr>
              </a:solidFill>
            </a:endParaRPr>
          </a:p>
        </p:txBody>
      </p:sp>
      <p:grpSp>
        <p:nvGrpSpPr>
          <p:cNvPr id="5" name="Group 4"/>
          <p:cNvGrpSpPr/>
          <p:nvPr userDrawn="1"/>
        </p:nvGrpSpPr>
        <p:grpSpPr>
          <a:xfrm>
            <a:off x="10153706" y="5866413"/>
            <a:ext cx="583502" cy="107781"/>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23453847"/>
      </p:ext>
    </p:extLst>
  </p:cSld>
  <p:clrMap bg1="dk2" tx1="lt1" bg2="dk1" tx2="lt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817529"/>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sp>
        <p:nvSpPr>
          <p:cNvPr id="2" name="Title Placeholder 1"/>
          <p:cNvSpPr>
            <a:spLocks noGrp="1"/>
          </p:cNvSpPr>
          <p:nvPr>
            <p:ph type="title"/>
          </p:nvPr>
        </p:nvSpPr>
        <p:spPr>
          <a:xfrm>
            <a:off x="1306421" y="724067"/>
            <a:ext cx="8642948" cy="94431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06421" y="1814159"/>
            <a:ext cx="8642948" cy="31055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798724" y="297333"/>
            <a:ext cx="3150644" cy="278281"/>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dirty="0"/>
              <a:pPr/>
              <a:t>3/11/2022</a:t>
            </a:fld>
            <a:endParaRPr lang="en-US" dirty="0"/>
          </a:p>
        </p:txBody>
      </p:sp>
      <p:sp>
        <p:nvSpPr>
          <p:cNvPr id="5" name="Footer Placeholder 4"/>
          <p:cNvSpPr>
            <a:spLocks noGrp="1"/>
          </p:cNvSpPr>
          <p:nvPr>
            <p:ph type="ftr" sz="quarter" idx="3"/>
          </p:nvPr>
        </p:nvSpPr>
        <p:spPr>
          <a:xfrm>
            <a:off x="1306421" y="296377"/>
            <a:ext cx="5344952" cy="278281"/>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32055" y="719076"/>
            <a:ext cx="729917" cy="453220"/>
          </a:xfrm>
          <a:prstGeom prst="rect">
            <a:avLst/>
          </a:prstGeom>
        </p:spPr>
        <p:txBody>
          <a:bodyPr vert="horz" lIns="91440" tIns="45720" rIns="91440" bIns="45720" rtlCol="0" anchor="t"/>
          <a:lstStyle>
            <a:lvl1pPr algn="r">
              <a:defRPr sz="252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5515572"/>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23A6700-3A26-40EC-BA5C-71EB32A31744}"/>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2492106983"/>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822960" rtl="0" eaLnBrk="1" latinLnBrk="0" hangingPunct="1">
        <a:lnSpc>
          <a:spcPct val="90000"/>
        </a:lnSpc>
        <a:spcBef>
          <a:spcPct val="0"/>
        </a:spcBef>
        <a:buNone/>
        <a:defRPr sz="2880" b="0" i="0" kern="1200" cap="all">
          <a:solidFill>
            <a:schemeClr val="tx1"/>
          </a:solidFill>
          <a:effectLst/>
          <a:latin typeface="+mj-lt"/>
          <a:ea typeface="+mj-ea"/>
          <a:cs typeface="+mj-cs"/>
        </a:defRPr>
      </a:lvl1pPr>
    </p:titleStyle>
    <p:bodyStyle>
      <a:lvl1pPr marL="205740" indent="-205740" algn="l" defTabSz="822960" rtl="0" eaLnBrk="1" latinLnBrk="0" hangingPunct="1">
        <a:lnSpc>
          <a:spcPct val="120000"/>
        </a:lnSpc>
        <a:spcBef>
          <a:spcPts val="90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1pPr>
      <a:lvl2pPr marL="6172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620" kern="1200" cap="none" baseline="0">
          <a:solidFill>
            <a:schemeClr val="tx1"/>
          </a:solidFill>
          <a:effectLst/>
          <a:latin typeface="+mn-lt"/>
          <a:ea typeface="+mn-ea"/>
          <a:cs typeface="+mn-cs"/>
        </a:defRPr>
      </a:lvl2pPr>
      <a:lvl3pPr marL="10287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3pPr>
      <a:lvl4pPr marL="14401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260" kern="1200" cap="none" baseline="0">
          <a:solidFill>
            <a:schemeClr val="tx1"/>
          </a:solidFill>
          <a:effectLst/>
          <a:latin typeface="+mn-lt"/>
          <a:ea typeface="+mn-ea"/>
          <a:cs typeface="+mn-cs"/>
        </a:defRPr>
      </a:lvl4pPr>
      <a:lvl5pPr marL="185166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5pPr>
      <a:lvl6pPr marL="226314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6pPr>
      <a:lvl7pPr marL="26746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7pPr>
      <a:lvl8pPr marL="30861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8pPr>
      <a:lvl9pPr marL="34975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521208"/>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21"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pic>
        <p:nvPicPr>
          <p:cNvPr id="8" name="Picture 7">
            <a:extLst>
              <a:ext uri="{FF2B5EF4-FFF2-40B4-BE49-F238E27FC236}">
                <a16:creationId xmlns:a16="http://schemas.microsoft.com/office/drawing/2014/main" id="{E5F04E61-6385-4795-86A9-65C7A478A8BD}"/>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2222566873"/>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 id="2147484021" r:id="rId12"/>
    <p:sldLayoutId id="2147484022" r:id="rId13"/>
    <p:sldLayoutId id="2147484023" r:id="rId14"/>
    <p:sldLayoutId id="2147484024" r:id="rId15"/>
    <p:sldLayoutId id="2147484025" r:id="rId16"/>
    <p:sldLayoutId id="2147484026" r:id="rId17"/>
    <p:sldLayoutId id="2147484027" r:id="rId18"/>
    <p:sldLayoutId id="2147484028"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200" b="1">
          <a:solidFill>
            <a:srgbClr val="73B900"/>
          </a:solidFill>
          <a:latin typeface="Arial" charset="0"/>
        </a:defRPr>
      </a:lvl2pPr>
      <a:lvl3pPr algn="l" rtl="0" eaLnBrk="1" fontAlgn="base" hangingPunct="1">
        <a:spcBef>
          <a:spcPct val="0"/>
        </a:spcBef>
        <a:spcAft>
          <a:spcPct val="0"/>
        </a:spcAft>
        <a:defRPr sz="3200" b="1">
          <a:solidFill>
            <a:srgbClr val="73B900"/>
          </a:solidFill>
          <a:latin typeface="Arial" charset="0"/>
        </a:defRPr>
      </a:lvl3pPr>
      <a:lvl4pPr algn="l" rtl="0" eaLnBrk="1" fontAlgn="base" hangingPunct="1">
        <a:spcBef>
          <a:spcPct val="0"/>
        </a:spcBef>
        <a:spcAft>
          <a:spcPct val="0"/>
        </a:spcAft>
        <a:defRPr sz="3200" b="1">
          <a:solidFill>
            <a:srgbClr val="73B900"/>
          </a:solidFill>
          <a:latin typeface="Arial" charset="0"/>
        </a:defRPr>
      </a:lvl4pPr>
      <a:lvl5pPr algn="l" rtl="0" eaLnBrk="1" fontAlgn="base" hangingPunct="1">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eaLnBrk="1" fontAlgn="base" hangingPunct="1">
        <a:lnSpc>
          <a:spcPct val="90000"/>
        </a:lnSpc>
        <a:spcBef>
          <a:spcPts val="900"/>
        </a:spcBef>
        <a:spcAft>
          <a:spcPts val="900"/>
        </a:spcAft>
        <a:buClr>
          <a:schemeClr val="bg2"/>
        </a:buClr>
        <a:buSzPct val="100000"/>
        <a:buFontTx/>
        <a:buNone/>
        <a:defRPr sz="1400" b="0">
          <a:solidFill>
            <a:schemeClr val="accent4"/>
          </a:solidFill>
          <a:latin typeface="Trebuchet MS" pitchFamily="34" charset="0"/>
          <a:ea typeface="+mn-ea"/>
          <a:cs typeface="+mn-cs"/>
        </a:defRPr>
      </a:lvl1pPr>
      <a:lvl2pPr marL="571500" indent="0" algn="l" rtl="0" eaLnBrk="1" fontAlgn="base" hangingPunct="1">
        <a:lnSpc>
          <a:spcPct val="90000"/>
        </a:lnSpc>
        <a:spcBef>
          <a:spcPts val="900"/>
        </a:spcBef>
        <a:spcAft>
          <a:spcPts val="900"/>
        </a:spcAft>
        <a:buClr>
          <a:schemeClr val="bg2"/>
        </a:buClr>
        <a:buSzPct val="100000"/>
        <a:buFontTx/>
        <a:buNone/>
        <a:defRPr sz="1200" b="0">
          <a:solidFill>
            <a:schemeClr val="accent4"/>
          </a:solidFill>
          <a:latin typeface="Trebuchet MS" pitchFamily="34" charset="0"/>
        </a:defRPr>
      </a:lvl2pPr>
      <a:lvl3pPr marL="1089025" indent="0" algn="l" rtl="0" eaLnBrk="1" fontAlgn="base" hangingPunct="1">
        <a:lnSpc>
          <a:spcPct val="90000"/>
        </a:lnSpc>
        <a:spcBef>
          <a:spcPts val="900"/>
        </a:spcBef>
        <a:spcAft>
          <a:spcPts val="900"/>
        </a:spcAft>
        <a:buClr>
          <a:schemeClr val="bg2"/>
        </a:buClr>
        <a:buSzPct val="100000"/>
        <a:buFontTx/>
        <a:buNone/>
        <a:defRPr sz="1100" b="0">
          <a:solidFill>
            <a:schemeClr val="accent4"/>
          </a:solidFill>
          <a:latin typeface="Trebuchet MS" pitchFamily="34" charset="0"/>
        </a:defRPr>
      </a:lvl3pPr>
      <a:lvl4pPr marL="1774825" indent="-228600" algn="l" rtl="0" eaLnBrk="1" fontAlgn="base" hangingPunct="1">
        <a:spcBef>
          <a:spcPct val="20000"/>
        </a:spcBef>
        <a:spcAft>
          <a:spcPct val="0"/>
        </a:spcAft>
        <a:buChar char="–"/>
        <a:defRPr sz="2000">
          <a:solidFill>
            <a:schemeClr val="bg1"/>
          </a:solidFill>
          <a:latin typeface="+mn-lt"/>
        </a:defRPr>
      </a:lvl4pPr>
      <a:lvl5pPr marL="2117725" indent="-228600" algn="l" rtl="0" eaLnBrk="1" fontAlgn="base" hangingPunct="1">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Shape 75"/>
        <p:cNvGrpSpPr/>
        <p:nvPr/>
      </p:nvGrpSpPr>
      <p:grpSpPr>
        <a:xfrm>
          <a:off x="0" y="0"/>
          <a:ext cx="0" cy="0"/>
          <a:chOff x="0" y="0"/>
          <a:chExt cx="0" cy="0"/>
        </a:xfrm>
      </p:grpSpPr>
      <p:sp>
        <p:nvSpPr>
          <p:cNvPr id="76" name="Google Shape;76;p14"/>
          <p:cNvSpPr txBox="1">
            <a:spLocks noGrp="1"/>
          </p:cNvSpPr>
          <p:nvPr>
            <p:ph type="title"/>
          </p:nvPr>
        </p:nvSpPr>
        <p:spPr>
          <a:xfrm>
            <a:off x="499744" y="653531"/>
            <a:ext cx="9973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200"/>
              <a:buFont typeface="Trebuchet MS"/>
              <a:buNone/>
              <a:defRPr sz="32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9pPr>
          </a:lstStyle>
          <a:p>
            <a:endParaRPr/>
          </a:p>
        </p:txBody>
      </p:sp>
      <p:sp>
        <p:nvSpPr>
          <p:cNvPr id="77" name="Google Shape;77;p14"/>
          <p:cNvSpPr txBox="1">
            <a:spLocks noGrp="1"/>
          </p:cNvSpPr>
          <p:nvPr>
            <p:ph type="body" idx="1"/>
          </p:nvPr>
        </p:nvSpPr>
        <p:spPr>
          <a:xfrm>
            <a:off x="517403" y="2002367"/>
            <a:ext cx="9948900" cy="39081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8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8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800"/>
              </a:spcBef>
              <a:spcAft>
                <a:spcPts val="0"/>
              </a:spcAft>
              <a:buClr>
                <a:schemeClr val="dk1"/>
              </a:buClr>
              <a:buSzPts val="1400"/>
              <a:buFont typeface="Trebuchet MS"/>
              <a:buNone/>
              <a:defRPr sz="14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8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4pPr>
            <a:lvl5pPr marL="2286000" marR="0" lvl="4"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5pPr>
            <a:lvl6pPr marL="2743200" marR="0" lvl="5"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endParaRPr/>
          </a:p>
        </p:txBody>
      </p:sp>
      <p:pic>
        <p:nvPicPr>
          <p:cNvPr id="78" name="Google Shape;78;p14"/>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9" name="Google Shape;79;p14"/>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2103843620"/>
      </p:ext>
    </p:extLst>
  </p:cSld>
  <p:clrMap bg1="lt1" tx1="dk1" bg2="dk2" tx2="lt2" accent1="accent1" accent2="accent2" accent3="accent3" accent4="accent4" accent5="accent5" accent6="accent6" hlink="hlink" folHlink="folHlink"/>
  <p:sldLayoutIdLst>
    <p:sldLayoutId id="2147484030" r:id="rId1"/>
    <p:sldLayoutId id="2147484031" r:id="rId2"/>
    <p:sldLayoutId id="2147484032" r:id="rId3"/>
    <p:sldLayoutId id="2147484033" r:id="rId4"/>
    <p:sldLayoutId id="2147484034" r:id="rId5"/>
    <p:sldLayoutId id="2147484035" r:id="rId6"/>
    <p:sldLayoutId id="2147484036" r:id="rId7"/>
    <p:sldLayoutId id="2147484037" r:id="rId8"/>
    <p:sldLayoutId id="2147484038" r:id="rId9"/>
    <p:sldLayoutId id="2147484039" r:id="rId10"/>
    <p:sldLayoutId id="2147484040" r:id="rId11"/>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Shape 8"/>
        <p:cNvGrpSpPr/>
        <p:nvPr/>
      </p:nvGrpSpPr>
      <p:grpSpPr>
        <a:xfrm>
          <a:off x="0" y="0"/>
          <a:ext cx="0" cy="0"/>
          <a:chOff x="0" y="0"/>
          <a:chExt cx="0" cy="0"/>
        </a:xfrm>
      </p:grpSpPr>
      <p:sp>
        <p:nvSpPr>
          <p:cNvPr id="9" name="Google Shape;9;p1"/>
          <p:cNvSpPr txBox="1">
            <a:spLocks noGrp="1"/>
          </p:cNvSpPr>
          <p:nvPr>
            <p:ph type="title"/>
          </p:nvPr>
        </p:nvSpPr>
        <p:spPr>
          <a:xfrm>
            <a:off x="499743" y="653532"/>
            <a:ext cx="9973315"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10" name="Google Shape;10;p1"/>
          <p:cNvSpPr txBox="1">
            <a:spLocks noGrp="1"/>
          </p:cNvSpPr>
          <p:nvPr>
            <p:ph type="body" idx="1"/>
          </p:nvPr>
        </p:nvSpPr>
        <p:spPr>
          <a:xfrm>
            <a:off x="517402" y="2002367"/>
            <a:ext cx="9973315" cy="3783053"/>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55600" algn="l" rtl="0">
              <a:lnSpc>
                <a:spcPct val="100000"/>
              </a:lnSpc>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dirty="0"/>
          </a:p>
        </p:txBody>
      </p:sp>
      <p:pic>
        <p:nvPicPr>
          <p:cNvPr id="6" name="Google Shape;78;p14">
            <a:extLst>
              <a:ext uri="{FF2B5EF4-FFF2-40B4-BE49-F238E27FC236}">
                <a16:creationId xmlns:a16="http://schemas.microsoft.com/office/drawing/2014/main" id="{54E5A79A-7329-4470-AC57-FD1DA4ED8914}"/>
              </a:ext>
            </a:extLst>
          </p:cNvPr>
          <p:cNvPicPr preferRelativeResize="0"/>
          <p:nvPr/>
        </p:nvPicPr>
        <p:blipFill rotWithShape="1">
          <a:blip r:embed="rId14"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C0B4E493-6730-43BA-BF09-20E413B78119}"/>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4004018305"/>
      </p:ext>
    </p:extLst>
  </p:cSld>
  <p:clrMap bg1="lt1" tx1="dk1" bg2="dk2" tx2="lt2" accent1="accent1" accent2="accent2" accent3="accent3" accent4="accent4" accent5="accent5" accent6="accent6" hlink="hlink" folHlink="folHlink"/>
  <p:sldLayoutIdLst>
    <p:sldLayoutId id="2147484042" r:id="rId1"/>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521208"/>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3214610574"/>
      </p:ext>
    </p:extLst>
  </p:cSld>
  <p:clrMap bg1="dk2" tx1="lt1" bg2="dk1" tx2="lt2" accent1="accent1" accent2="accent2" accent3="accent3" accent4="accent4" accent5="accent5" accent6="accent6" hlink="hlink" folHlink="folHlink"/>
  <p:sldLayoutIdLst>
    <p:sldLayoutId id="2147484055" r:id="rId1"/>
    <p:sldLayoutId id="2147484056" r:id="rId2"/>
    <p:sldLayoutId id="2147484057" r:id="rId3"/>
    <p:sldLayoutId id="2147484058" r:id="rId4"/>
    <p:sldLayoutId id="2147484059" r:id="rId5"/>
    <p:sldLayoutId id="2147484060" r:id="rId6"/>
    <p:sldLayoutId id="2147484061" r:id="rId7"/>
    <p:sldLayoutId id="2147484062" r:id="rId8"/>
    <p:sldLayoutId id="2147484063" r:id="rId9"/>
    <p:sldLayoutId id="2147484064" r:id="rId10"/>
    <p:sldLayoutId id="2147484065" r:id="rId11"/>
    <p:sldLayoutId id="2147484066" r:id="rId12"/>
    <p:sldLayoutId id="2147484067" r:id="rId13"/>
    <p:sldLayoutId id="2147484068" r:id="rId14"/>
    <p:sldLayoutId id="2147484069" r:id="rId15"/>
    <p:sldLayoutId id="2147484070" r:id="rId16"/>
    <p:sldLayoutId id="2147484071"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1400" b="0">
          <a:solidFill>
            <a:schemeClr val="accent4"/>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200" b="0">
          <a:solidFill>
            <a:schemeClr val="accent4"/>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100" b="0">
          <a:solidFill>
            <a:schemeClr val="accent4"/>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4" name="TextBox 3"/>
          <p:cNvSpPr txBox="1"/>
          <p:nvPr userDrawn="1"/>
        </p:nvSpPr>
        <p:spPr>
          <a:xfrm>
            <a:off x="9762254" y="5831286"/>
            <a:ext cx="321027"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50" smtClean="0">
                <a:solidFill>
                  <a:srgbClr val="505050"/>
                </a:solidFill>
                <a:latin typeface="Trebuchet MS" panose="020B0603020202020204" pitchFamily="34" charset="0"/>
              </a:rPr>
              <a:pPr algn="r"/>
              <a:t>‹#›</a:t>
            </a:fld>
            <a:r>
              <a:rPr lang="en-US" sz="1050" cap="none">
                <a:solidFill>
                  <a:srgbClr val="007450">
                    <a:lumMod val="60000"/>
                    <a:lumOff val="40000"/>
                  </a:srgbClr>
                </a:solidFill>
              </a:rPr>
              <a:t> </a:t>
            </a:r>
          </a:p>
        </p:txBody>
      </p:sp>
      <p:grpSp>
        <p:nvGrpSpPr>
          <p:cNvPr id="5" name="Group 4"/>
          <p:cNvGrpSpPr/>
          <p:nvPr userDrawn="1"/>
        </p:nvGrpSpPr>
        <p:grpSpPr>
          <a:xfrm>
            <a:off x="10153706" y="5866413"/>
            <a:ext cx="583502" cy="107781"/>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Tree>
    <p:extLst>
      <p:ext uri="{BB962C8B-B14F-4D97-AF65-F5344CB8AC3E}">
        <p14:creationId xmlns:p14="http://schemas.microsoft.com/office/powerpoint/2010/main" val="1405292037"/>
      </p:ext>
    </p:extLst>
  </p:cSld>
  <p:clrMap bg1="dk2" tx1="lt1" bg2="dk1" tx2="lt2" accent1="accent1" accent2="accent2" accent3="accent3" accent4="accent4" accent5="accent5" accent6="accent6" hlink="hlink" folHlink="folHlink"/>
  <p:sldLayoutIdLst>
    <p:sldLayoutId id="2147484073" r:id="rId1"/>
    <p:sldLayoutId id="2147484074" r:id="rId2"/>
    <p:sldLayoutId id="2147484075" r:id="rId3"/>
    <p:sldLayoutId id="2147484076" r:id="rId4"/>
    <p:sldLayoutId id="2147484077" r:id="rId5"/>
    <p:sldLayoutId id="2147484078" r:id="rId6"/>
    <p:sldLayoutId id="2147484079" r:id="rId7"/>
    <p:sldLayoutId id="2147484080" r:id="rId8"/>
    <p:sldLayoutId id="2147484081" r:id="rId9"/>
    <p:sldLayoutId id="2147484082" r:id="rId10"/>
    <p:sldLayoutId id="2147484083" r:id="rId11"/>
    <p:sldLayoutId id="2147484084"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11"/>
        <p:cNvGrpSpPr/>
        <p:nvPr/>
      </p:nvGrpSpPr>
      <p:grpSpPr>
        <a:xfrm>
          <a:off x="0" y="0"/>
          <a:ext cx="0" cy="0"/>
          <a:chOff x="0" y="0"/>
          <a:chExt cx="0" cy="0"/>
        </a:xfrm>
      </p:grpSpPr>
      <p:sp>
        <p:nvSpPr>
          <p:cNvPr id="12" name="Google Shape;12;p27"/>
          <p:cNvSpPr txBox="1">
            <a:spLocks noGrp="1"/>
          </p:cNvSpPr>
          <p:nvPr>
            <p:ph type="title"/>
          </p:nvPr>
        </p:nvSpPr>
        <p:spPr>
          <a:xfrm>
            <a:off x="499743" y="521208"/>
            <a:ext cx="9973315" cy="590931"/>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SzPts val="1400"/>
              <a:buNone/>
              <a:defRPr sz="3600" b="0"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200" b="1" i="0" u="none" strike="noStrike" cap="none">
                <a:solidFill>
                  <a:srgbClr val="73B900"/>
                </a:solidFill>
                <a:latin typeface="Arial"/>
                <a:ea typeface="Arial"/>
                <a:cs typeface="Arial"/>
                <a:sym typeface="Arial"/>
              </a:defRPr>
            </a:lvl9pPr>
          </a:lstStyle>
          <a:p>
            <a:endParaRPr/>
          </a:p>
        </p:txBody>
      </p:sp>
      <p:sp>
        <p:nvSpPr>
          <p:cNvPr id="13" name="Google Shape;13;p27"/>
          <p:cNvSpPr txBox="1">
            <a:spLocks noGrp="1"/>
          </p:cNvSpPr>
          <p:nvPr>
            <p:ph type="body" idx="1"/>
          </p:nvPr>
        </p:nvSpPr>
        <p:spPr>
          <a:xfrm>
            <a:off x="517402" y="2002368"/>
            <a:ext cx="9948931" cy="37342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900"/>
              </a:spcBef>
              <a:spcAft>
                <a:spcPts val="0"/>
              </a:spcAft>
              <a:buClr>
                <a:schemeClr val="dk1"/>
              </a:buClr>
              <a:buSzPts val="1400"/>
              <a:buFont typeface="Trebuchet MS"/>
              <a:buNone/>
              <a:defRPr sz="1400" b="0" i="0" u="none" strike="noStrike" cap="none">
                <a:solidFill>
                  <a:schemeClr val="accent4"/>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200"/>
              <a:buFont typeface="Trebuchet MS"/>
              <a:buNone/>
              <a:defRPr sz="1200" b="0" i="0" u="none" strike="noStrike" cap="none">
                <a:solidFill>
                  <a:schemeClr val="accent4"/>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100"/>
              <a:buFont typeface="Trebuchet MS"/>
              <a:buNone/>
              <a:defRPr sz="1100" b="0" i="0" u="none" strike="noStrike" cap="none">
                <a:solidFill>
                  <a:schemeClr val="accent4"/>
                </a:solidFill>
                <a:latin typeface="Trebuchet MS"/>
                <a:ea typeface="Trebuchet MS"/>
                <a:cs typeface="Trebuchet MS"/>
                <a:sym typeface="Trebuchet MS"/>
              </a:defRPr>
            </a:lvl3pPr>
            <a:lvl4pPr marL="1828800" marR="0" lvl="3" indent="-355600" algn="l" rtl="0">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14" name="Google Shape;14;p27"/>
          <p:cNvSpPr txBox="1"/>
          <p:nvPr/>
        </p:nvSpPr>
        <p:spPr>
          <a:xfrm>
            <a:off x="9749165" y="5857880"/>
            <a:ext cx="321027" cy="138499"/>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fld id="{00000000-1234-1234-1234-123412341234}" type="slidenum">
              <a:rPr lang="en-US" sz="700" cap="none">
                <a:solidFill>
                  <a:schemeClr val="accent5"/>
                </a:solidFill>
                <a:latin typeface="Trebuchet MS"/>
                <a:ea typeface="Trebuchet MS"/>
                <a:cs typeface="Trebuchet MS"/>
                <a:sym typeface="Trebuchet MS"/>
              </a:rPr>
              <a:t>‹#›</a:t>
            </a:fld>
            <a:r>
              <a:rPr lang="en-US" sz="900" cap="none">
                <a:solidFill>
                  <a:schemeClr val="accent5"/>
                </a:solidFill>
                <a:latin typeface="Century Gothic"/>
                <a:ea typeface="Century Gothic"/>
                <a:cs typeface="Century Gothic"/>
                <a:sym typeface="Century Gothic"/>
              </a:rPr>
              <a:t> </a:t>
            </a:r>
            <a:endParaRPr sz="900" cap="none">
              <a:solidFill>
                <a:schemeClr val="accent5"/>
              </a:solidFill>
              <a:latin typeface="Century Gothic"/>
              <a:ea typeface="Century Gothic"/>
              <a:cs typeface="Century Gothic"/>
              <a:sym typeface="Century Gothic"/>
            </a:endParaRPr>
          </a:p>
        </p:txBody>
      </p:sp>
      <p:pic>
        <p:nvPicPr>
          <p:cNvPr id="15" name="Google Shape;15;p27"/>
          <p:cNvPicPr preferRelativeResize="0"/>
          <p:nvPr/>
        </p:nvPicPr>
        <p:blipFill rotWithShape="1">
          <a:blip r:embed="rId18">
            <a:alphaModFix/>
          </a:blip>
          <a:srcRect/>
          <a:stretch/>
        </p:blipFill>
        <p:spPr>
          <a:xfrm>
            <a:off x="10288289" y="5814736"/>
            <a:ext cx="475887" cy="237944"/>
          </a:xfrm>
          <a:prstGeom prst="rect">
            <a:avLst/>
          </a:prstGeom>
          <a:noFill/>
          <a:ln>
            <a:noFill/>
          </a:ln>
        </p:spPr>
      </p:pic>
    </p:spTree>
    <p:extLst>
      <p:ext uri="{BB962C8B-B14F-4D97-AF65-F5344CB8AC3E}">
        <p14:creationId xmlns:p14="http://schemas.microsoft.com/office/powerpoint/2010/main" val="554122791"/>
      </p:ext>
    </p:extLst>
  </p:cSld>
  <p:clrMap bg1="lt1" tx1="dk1" bg2="dk2" tx2="lt2" accent1="accent1" accent2="accent2" accent3="accent3" accent4="accent4" accent5="accent5" accent6="accent6" hlink="hlink" folHlink="folHlink"/>
  <p:sldLayoutIdLst>
    <p:sldLayoutId id="2147484086" r:id="rId1"/>
    <p:sldLayoutId id="2147484087" r:id="rId2"/>
    <p:sldLayoutId id="2147484088" r:id="rId3"/>
    <p:sldLayoutId id="2147484089" r:id="rId4"/>
    <p:sldLayoutId id="2147484090" r:id="rId5"/>
    <p:sldLayoutId id="2147484091" r:id="rId6"/>
    <p:sldLayoutId id="2147484092" r:id="rId7"/>
    <p:sldLayoutId id="2147484093" r:id="rId8"/>
    <p:sldLayoutId id="2147484094" r:id="rId9"/>
    <p:sldLayoutId id="2147484095" r:id="rId10"/>
    <p:sldLayoutId id="2147484096" r:id="rId11"/>
    <p:sldLayoutId id="2147484097" r:id="rId12"/>
    <p:sldLayoutId id="2147484098" r:id="rId13"/>
    <p:sldLayoutId id="2147484099" r:id="rId14"/>
    <p:sldLayoutId id="2147484100" r:id="rId15"/>
    <p:sldLayoutId id="2147484101"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4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3" Type="http://schemas.openxmlformats.org/officeDocument/2006/relationships/image" Target="../media/image45.jpeg"/><Relationship Id="rId7" Type="http://schemas.openxmlformats.org/officeDocument/2006/relationships/image" Target="../media/image49.jpeg"/><Relationship Id="rId2" Type="http://schemas.openxmlformats.org/officeDocument/2006/relationships/notesSlide" Target="../notesSlides/notesSlide12.xml"/><Relationship Id="rId1" Type="http://schemas.openxmlformats.org/officeDocument/2006/relationships/slideLayout" Target="../slideLayouts/slideLayout41.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0.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3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41.xml"/><Relationship Id="rId4" Type="http://schemas.openxmlformats.org/officeDocument/2006/relationships/image" Target="../media/image51.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8" Type="http://schemas.openxmlformats.org/officeDocument/2006/relationships/image" Target="../media/image57.jpeg"/><Relationship Id="rId13" Type="http://schemas.openxmlformats.org/officeDocument/2006/relationships/image" Target="../media/image62.png"/><Relationship Id="rId3" Type="http://schemas.openxmlformats.org/officeDocument/2006/relationships/image" Target="../media/image52.jpeg"/><Relationship Id="rId7" Type="http://schemas.openxmlformats.org/officeDocument/2006/relationships/image" Target="../media/image56.jpeg"/><Relationship Id="rId12" Type="http://schemas.openxmlformats.org/officeDocument/2006/relationships/image" Target="../media/image61.jpeg"/><Relationship Id="rId17" Type="http://schemas.openxmlformats.org/officeDocument/2006/relationships/image" Target="../media/image66.png"/><Relationship Id="rId2" Type="http://schemas.openxmlformats.org/officeDocument/2006/relationships/notesSlide" Target="../notesSlides/notesSlide27.xml"/><Relationship Id="rId16" Type="http://schemas.openxmlformats.org/officeDocument/2006/relationships/image" Target="../media/image65.svg"/><Relationship Id="rId1" Type="http://schemas.openxmlformats.org/officeDocument/2006/relationships/slideLayout" Target="../slideLayouts/slideLayout41.xml"/><Relationship Id="rId6" Type="http://schemas.openxmlformats.org/officeDocument/2006/relationships/image" Target="../media/image55.jpeg"/><Relationship Id="rId11" Type="http://schemas.openxmlformats.org/officeDocument/2006/relationships/image" Target="../media/image60.jpeg"/><Relationship Id="rId5" Type="http://schemas.openxmlformats.org/officeDocument/2006/relationships/image" Target="../media/image54.jpeg"/><Relationship Id="rId15" Type="http://schemas.openxmlformats.org/officeDocument/2006/relationships/image" Target="../media/image64.png"/><Relationship Id="rId10" Type="http://schemas.openxmlformats.org/officeDocument/2006/relationships/image" Target="../media/image59.jpeg"/><Relationship Id="rId4" Type="http://schemas.openxmlformats.org/officeDocument/2006/relationships/image" Target="../media/image53.jpeg"/><Relationship Id="rId9" Type="http://schemas.openxmlformats.org/officeDocument/2006/relationships/image" Target="../media/image58.jpeg"/><Relationship Id="rId14" Type="http://schemas.openxmlformats.org/officeDocument/2006/relationships/image" Target="../media/image63.svg"/></Relationships>
</file>

<file path=ppt/slides/_rels/slide28.xml.rels><?xml version="1.0" encoding="UTF-8" standalone="yes"?>
<Relationships xmlns="http://schemas.openxmlformats.org/package/2006/relationships"><Relationship Id="rId3" Type="http://schemas.openxmlformats.org/officeDocument/2006/relationships/image" Target="../media/image67.jpeg"/><Relationship Id="rId7" Type="http://schemas.openxmlformats.org/officeDocument/2006/relationships/image" Target="../media/image71.svg"/><Relationship Id="rId2" Type="http://schemas.openxmlformats.org/officeDocument/2006/relationships/notesSlide" Target="../notesSlides/notesSlide28.xml"/><Relationship Id="rId1" Type="http://schemas.openxmlformats.org/officeDocument/2006/relationships/slideLayout" Target="../slideLayouts/slideLayout41.xml"/><Relationship Id="rId6" Type="http://schemas.openxmlformats.org/officeDocument/2006/relationships/image" Target="../media/image70.png"/><Relationship Id="rId5" Type="http://schemas.openxmlformats.org/officeDocument/2006/relationships/image" Target="../media/image69.svg"/><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0.xml"/><Relationship Id="rId1" Type="http://schemas.openxmlformats.org/officeDocument/2006/relationships/slideLayout" Target="../slideLayouts/slideLayout109.xml"/><Relationship Id="rId5" Type="http://schemas.openxmlformats.org/officeDocument/2006/relationships/image" Target="../media/image73.png"/><Relationship Id="rId4" Type="http://schemas.openxmlformats.org/officeDocument/2006/relationships/hyperlink" Target="https://www.nvidia.com/en-us/gpu-cloud/containers/"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1.xml"/><Relationship Id="rId1" Type="http://schemas.openxmlformats.org/officeDocument/2006/relationships/slideLayout" Target="../slideLayouts/slideLayout12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9.xml"/></Relationships>
</file>

<file path=ppt/slides/_rels/slide3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3.xml"/><Relationship Id="rId1" Type="http://schemas.openxmlformats.org/officeDocument/2006/relationships/slideLayout" Target="../slideLayouts/slideLayout4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4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4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4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1">
            <a:extLst>
              <a:ext uri="{FF2B5EF4-FFF2-40B4-BE49-F238E27FC236}">
                <a16:creationId xmlns:a16="http://schemas.microsoft.com/office/drawing/2014/main" id="{521ABA74-853E-40A1-AB9E-D0FBD999AD8B}"/>
              </a:ext>
            </a:extLst>
          </p:cNvPr>
          <p:cNvSpPr>
            <a:spLocks noGrp="1"/>
          </p:cNvSpPr>
          <p:nvPr>
            <p:ph type="subTitle" idx="1"/>
          </p:nvPr>
        </p:nvSpPr>
        <p:spPr>
          <a:xfrm>
            <a:off x="685800" y="4974336"/>
            <a:ext cx="5815584" cy="286232"/>
          </a:xfrm>
        </p:spPr>
        <p:txBody>
          <a:bodyPr/>
          <a:lstStyle/>
          <a:p>
            <a:r>
              <a:rPr lang="en-US" sz="2000" dirty="0"/>
              <a:t>Part 6: Advanced Architectures</a:t>
            </a:r>
          </a:p>
        </p:txBody>
      </p:sp>
      <p:sp>
        <p:nvSpPr>
          <p:cNvPr id="5" name="Title 10"/>
          <p:cNvSpPr>
            <a:spLocks noGrp="1"/>
          </p:cNvSpPr>
          <p:nvPr>
            <p:ph type="title"/>
          </p:nvPr>
        </p:nvSpPr>
        <p:spPr>
          <a:xfrm>
            <a:off x="685800" y="3728720"/>
            <a:ext cx="5815584" cy="1277495"/>
          </a:xfrm>
        </p:spPr>
        <p:txBody>
          <a:bodyPr wrap="square" anchor="b">
            <a:normAutofit/>
          </a:bodyPr>
          <a:lstStyle/>
          <a:p>
            <a:r>
              <a:rPr lang="en-GB" sz="3600" dirty="0"/>
              <a:t>Fundamentals of </a:t>
            </a:r>
            <a:br>
              <a:rPr lang="en-GB" sz="3600" dirty="0"/>
            </a:br>
            <a:r>
              <a:rPr lang="en-GB" sz="3600" dirty="0"/>
              <a:t>Deep Learning</a:t>
            </a:r>
            <a:endParaRPr lang="en-US" dirty="0"/>
          </a:p>
        </p:txBody>
      </p:sp>
    </p:spTree>
    <p:extLst>
      <p:ext uri="{BB962C8B-B14F-4D97-AF65-F5344CB8AC3E}">
        <p14:creationId xmlns:p14="http://schemas.microsoft.com/office/powerpoint/2010/main" val="3116770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498348" y="403007"/>
            <a:ext cx="9976104" cy="590931"/>
          </a:xfrm>
        </p:spPr>
        <p:txBody>
          <a:bodyPr/>
          <a:lstStyle/>
          <a:p>
            <a:r>
              <a:rPr lang="en-US"/>
              <a:t>From Words to Numbers</a:t>
            </a:r>
          </a:p>
        </p:txBody>
      </p:sp>
      <p:sp>
        <p:nvSpPr>
          <p:cNvPr id="3" name="Scroll: Vertical 2">
            <a:extLst>
              <a:ext uri="{FF2B5EF4-FFF2-40B4-BE49-F238E27FC236}">
                <a16:creationId xmlns:a16="http://schemas.microsoft.com/office/drawing/2014/main" id="{42E02F80-2BAC-46A7-ADF3-3FEC8DAC1254}"/>
              </a:ext>
            </a:extLst>
          </p:cNvPr>
          <p:cNvSpPr/>
          <p:nvPr/>
        </p:nvSpPr>
        <p:spPr>
          <a:xfrm>
            <a:off x="5991225" y="1657350"/>
            <a:ext cx="4124325"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Dictionary</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6337008" y="2906250"/>
            <a:ext cx="3426117" cy="230832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2" rtlCol="0" anchor="ctr">
            <a:spAutoFit/>
          </a:bodyPr>
          <a:lstStyle/>
          <a:p>
            <a:pPr marL="457200" indent="-457200">
              <a:buClr>
                <a:schemeClr val="bg1"/>
              </a:buClr>
              <a:buFont typeface="+mj-lt"/>
              <a:buAutoNum type="arabicPeriod"/>
            </a:pPr>
            <a:r>
              <a:rPr lang="en-US" sz="2000">
                <a:solidFill>
                  <a:schemeClr val="bg1"/>
                </a:solidFill>
                <a:latin typeface="Algerian" panose="020B0604020202020204" pitchFamily="82" charset="0"/>
              </a:rPr>
              <a:t>A</a:t>
            </a:r>
          </a:p>
          <a:p>
            <a:pPr marL="457200" indent="-457200">
              <a:buClr>
                <a:schemeClr val="bg1"/>
              </a:buClr>
              <a:buFont typeface="+mj-lt"/>
              <a:buAutoNum type="arabicPeriod"/>
            </a:pPr>
            <a:r>
              <a:rPr lang="en-US" sz="2000">
                <a:solidFill>
                  <a:schemeClr val="bg1"/>
                </a:solidFill>
                <a:latin typeface="Algerian" panose="020B0604020202020204" pitchFamily="82" charset="0"/>
              </a:rPr>
              <a:t>An</a:t>
            </a:r>
          </a:p>
          <a:p>
            <a:pPr marL="457200" indent="-457200">
              <a:buClr>
                <a:schemeClr val="bg1"/>
              </a:buClr>
              <a:buFont typeface="+mj-lt"/>
              <a:buAutoNum type="arabicPeriod"/>
            </a:pPr>
            <a:r>
              <a:rPr lang="en-US" sz="2000">
                <a:solidFill>
                  <a:schemeClr val="bg1"/>
                </a:solidFill>
                <a:latin typeface="Algerian" panose="020B0604020202020204" pitchFamily="82" charset="0"/>
              </a:rPr>
              <a:t>And</a:t>
            </a:r>
          </a:p>
          <a:p>
            <a:pPr marL="457200" indent="-457200">
              <a:buClr>
                <a:schemeClr val="bg1"/>
              </a:buClr>
              <a:buFont typeface="+mj-lt"/>
              <a:buAutoNum type="arabicPeriod"/>
            </a:pPr>
            <a:r>
              <a:rPr lang="en-US" sz="2000">
                <a:solidFill>
                  <a:schemeClr val="bg1"/>
                </a:solidFill>
                <a:latin typeface="Algerian" panose="020B0604020202020204" pitchFamily="82" charset="0"/>
              </a:rPr>
              <a:t>At</a:t>
            </a:r>
          </a:p>
          <a:p>
            <a:pPr marL="457200" indent="-457200">
              <a:buClr>
                <a:schemeClr val="bg1"/>
              </a:buClr>
              <a:buFont typeface="+mj-lt"/>
              <a:buAutoNum type="arabicPeriod"/>
            </a:pPr>
            <a:r>
              <a:rPr lang="en-US" sz="2000">
                <a:solidFill>
                  <a:schemeClr val="bg1"/>
                </a:solidFill>
                <a:latin typeface="Algerian" panose="020B0604020202020204" pitchFamily="82" charset="0"/>
              </a:rPr>
              <a:t>Ate</a:t>
            </a:r>
          </a:p>
          <a:p>
            <a:pPr marL="457200" indent="-457200">
              <a:buClr>
                <a:schemeClr val="bg1"/>
              </a:buClr>
              <a:buFont typeface="+mj-lt"/>
              <a:buAutoNum type="arabicPeriod"/>
            </a:pPr>
            <a:r>
              <a:rPr lang="en-US" sz="2000">
                <a:solidFill>
                  <a:schemeClr val="bg1"/>
                </a:solidFill>
                <a:latin typeface="Algerian" panose="020B0604020202020204" pitchFamily="82" charset="0"/>
              </a:rPr>
              <a:t>Bark</a:t>
            </a:r>
          </a:p>
          <a:p>
            <a:pPr marL="457200" indent="-457200">
              <a:buClr>
                <a:schemeClr val="bg1"/>
              </a:buClr>
              <a:buFont typeface="+mj-lt"/>
              <a:buAutoNum type="arabicPeriod"/>
            </a:pPr>
            <a:r>
              <a:rPr lang="en-US" sz="2000">
                <a:solidFill>
                  <a:schemeClr val="bg1"/>
                </a:solidFill>
                <a:latin typeface="Algerian" panose="020B0604020202020204" pitchFamily="82" charset="0"/>
              </a:rPr>
              <a:t>Barked</a:t>
            </a:r>
          </a:p>
          <a:p>
            <a:pPr marL="457200" indent="-457200">
              <a:buClr>
                <a:schemeClr val="bg1"/>
              </a:buClr>
              <a:buFont typeface="+mj-lt"/>
              <a:buAutoNum type="arabicPeriod"/>
            </a:pPr>
            <a:r>
              <a:rPr lang="en-US" sz="2000">
                <a:solidFill>
                  <a:schemeClr val="bg1"/>
                </a:solidFill>
                <a:latin typeface="Algerian" panose="020B0604020202020204" pitchFamily="82" charset="0"/>
              </a:rPr>
              <a:t>Cat</a:t>
            </a:r>
          </a:p>
          <a:p>
            <a:pPr marL="457200" indent="-457200">
              <a:buClr>
                <a:schemeClr val="bg1"/>
              </a:buClr>
              <a:buFont typeface="+mj-lt"/>
              <a:buAutoNum type="arabicPeriod"/>
            </a:pPr>
            <a:r>
              <a:rPr lang="en-US" sz="2000">
                <a:solidFill>
                  <a:schemeClr val="bg1"/>
                </a:solidFill>
                <a:latin typeface="Algerian" panose="020B0604020202020204" pitchFamily="82" charset="0"/>
              </a:rPr>
              <a:t>Cats</a:t>
            </a:r>
          </a:p>
          <a:p>
            <a:pPr marL="457200" indent="-457200">
              <a:buClr>
                <a:schemeClr val="bg1"/>
              </a:buClr>
              <a:buFont typeface="+mj-lt"/>
              <a:buAutoNum type="arabicPeriod"/>
            </a:pPr>
            <a:r>
              <a:rPr lang="en-US" sz="2000">
                <a:solidFill>
                  <a:schemeClr val="bg1"/>
                </a:solidFill>
                <a:latin typeface="Algerian" panose="020B0604020202020204" pitchFamily="82" charset="0"/>
              </a:rPr>
              <a:t>Dog</a:t>
            </a:r>
          </a:p>
          <a:p>
            <a:pPr marL="457200" indent="-457200">
              <a:buClr>
                <a:schemeClr val="bg1"/>
              </a:buClr>
              <a:buFont typeface="+mj-lt"/>
              <a:buAutoNum type="arabicPeriod"/>
            </a:pPr>
            <a:r>
              <a:rPr lang="en-US" sz="2000">
                <a:solidFill>
                  <a:schemeClr val="bg1"/>
                </a:solidFill>
                <a:latin typeface="Algerian" panose="020B0604020202020204" pitchFamily="82" charset="0"/>
              </a:rPr>
              <a:t>Dogs</a:t>
            </a:r>
          </a:p>
          <a:p>
            <a:pPr marL="457200" indent="-457200">
              <a:buClr>
                <a:schemeClr val="bg1"/>
              </a:buClr>
              <a:buFont typeface="+mj-lt"/>
              <a:buAutoNum type="arabicPeriod"/>
            </a:pPr>
            <a:r>
              <a:rPr lang="en-US" sz="2000">
                <a:solidFill>
                  <a:schemeClr val="bg1"/>
                </a:solidFill>
                <a:latin typeface="Algerian" panose="020B0604020202020204" pitchFamily="82" charset="0"/>
              </a:rPr>
              <a:t>Eat</a:t>
            </a:r>
          </a:p>
          <a:p>
            <a:pPr algn="ctr">
              <a:lnSpc>
                <a:spcPct val="90000"/>
              </a:lnSpc>
            </a:pPr>
            <a:endParaRPr lang="en-US" sz="2000">
              <a:solidFill>
                <a:schemeClr val="bg1"/>
              </a:solidFill>
            </a:endParaRPr>
          </a:p>
        </p:txBody>
      </p:sp>
      <p:grpSp>
        <p:nvGrpSpPr>
          <p:cNvPr id="6" name="Group 5">
            <a:extLst>
              <a:ext uri="{FF2B5EF4-FFF2-40B4-BE49-F238E27FC236}">
                <a16:creationId xmlns:a16="http://schemas.microsoft.com/office/drawing/2014/main" id="{667CE3F4-FA86-4A2B-8A78-DC23675EE20F}"/>
              </a:ext>
            </a:extLst>
          </p:cNvPr>
          <p:cNvGrpSpPr/>
          <p:nvPr/>
        </p:nvGrpSpPr>
        <p:grpSpPr>
          <a:xfrm>
            <a:off x="548381" y="2027764"/>
            <a:ext cx="5090419" cy="3496524"/>
            <a:chOff x="548381" y="2027764"/>
            <a:chExt cx="5090419" cy="3496524"/>
          </a:xfrm>
        </p:grpSpPr>
        <p:sp>
          <p:nvSpPr>
            <p:cNvPr id="527" name="TextBox 526">
              <a:extLst>
                <a:ext uri="{FF2B5EF4-FFF2-40B4-BE49-F238E27FC236}">
                  <a16:creationId xmlns:a16="http://schemas.microsoft.com/office/drawing/2014/main" id="{7A1A98DF-642E-4DDD-9794-4AA20D2BA0C6}"/>
                </a:ext>
              </a:extLst>
            </p:cNvPr>
            <p:cNvSpPr txBox="1"/>
            <p:nvPr/>
          </p:nvSpPr>
          <p:spPr>
            <a:xfrm flipH="1">
              <a:off x="4923721" y="3807174"/>
              <a:ext cx="715079" cy="23415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Barked</a:t>
              </a:r>
            </a:p>
          </p:txBody>
        </p:sp>
        <p:sp>
          <p:nvSpPr>
            <p:cNvPr id="618" name="TextBox 617">
              <a:extLst>
                <a:ext uri="{FF2B5EF4-FFF2-40B4-BE49-F238E27FC236}">
                  <a16:creationId xmlns:a16="http://schemas.microsoft.com/office/drawing/2014/main" id="{21D1A62E-B0E5-4237-98D4-27898314DB71}"/>
                </a:ext>
              </a:extLst>
            </p:cNvPr>
            <p:cNvSpPr txBox="1"/>
            <p:nvPr/>
          </p:nvSpPr>
          <p:spPr>
            <a:xfrm flipH="1">
              <a:off x="4923721" y="3500833"/>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Bark</a:t>
              </a:r>
            </a:p>
          </p:txBody>
        </p:sp>
        <p:sp>
          <p:nvSpPr>
            <p:cNvPr id="619" name="TextBox 618">
              <a:extLst>
                <a:ext uri="{FF2B5EF4-FFF2-40B4-BE49-F238E27FC236}">
                  <a16:creationId xmlns:a16="http://schemas.microsoft.com/office/drawing/2014/main" id="{B079B986-6827-4CF7-ADFF-E68A1DE04A1E}"/>
                </a:ext>
              </a:extLst>
            </p:cNvPr>
            <p:cNvSpPr txBox="1"/>
            <p:nvPr/>
          </p:nvSpPr>
          <p:spPr>
            <a:xfrm flipH="1">
              <a:off x="4923721" y="3206680"/>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Ate</a:t>
              </a:r>
            </a:p>
          </p:txBody>
        </p:sp>
        <p:sp>
          <p:nvSpPr>
            <p:cNvPr id="620" name="TextBox 619">
              <a:extLst>
                <a:ext uri="{FF2B5EF4-FFF2-40B4-BE49-F238E27FC236}">
                  <a16:creationId xmlns:a16="http://schemas.microsoft.com/office/drawing/2014/main" id="{BDA0FBFA-9DFD-4CDB-B864-1438F2B3DECC}"/>
                </a:ext>
              </a:extLst>
            </p:cNvPr>
            <p:cNvSpPr txBox="1"/>
            <p:nvPr/>
          </p:nvSpPr>
          <p:spPr>
            <a:xfrm flipH="1">
              <a:off x="4923721" y="2618374"/>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And</a:t>
              </a:r>
            </a:p>
          </p:txBody>
        </p:sp>
        <p:sp>
          <p:nvSpPr>
            <p:cNvPr id="621" name="TextBox 620">
              <a:extLst>
                <a:ext uri="{FF2B5EF4-FFF2-40B4-BE49-F238E27FC236}">
                  <a16:creationId xmlns:a16="http://schemas.microsoft.com/office/drawing/2014/main" id="{39981636-CAFA-4561-BC64-50E1CD589D46}"/>
                </a:ext>
              </a:extLst>
            </p:cNvPr>
            <p:cNvSpPr txBox="1"/>
            <p:nvPr/>
          </p:nvSpPr>
          <p:spPr>
            <a:xfrm flipH="1">
              <a:off x="4923721" y="2912527"/>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At</a:t>
              </a:r>
            </a:p>
          </p:txBody>
        </p:sp>
        <p:sp>
          <p:nvSpPr>
            <p:cNvPr id="622" name="TextBox 621">
              <a:extLst>
                <a:ext uri="{FF2B5EF4-FFF2-40B4-BE49-F238E27FC236}">
                  <a16:creationId xmlns:a16="http://schemas.microsoft.com/office/drawing/2014/main" id="{D7AF132E-720A-411D-991B-05C970B28091}"/>
                </a:ext>
              </a:extLst>
            </p:cNvPr>
            <p:cNvSpPr txBox="1"/>
            <p:nvPr/>
          </p:nvSpPr>
          <p:spPr>
            <a:xfrm flipH="1">
              <a:off x="4923721" y="2324220"/>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An</a:t>
              </a:r>
            </a:p>
          </p:txBody>
        </p:sp>
        <p:sp>
          <p:nvSpPr>
            <p:cNvPr id="623" name="TextBox 622">
              <a:extLst>
                <a:ext uri="{FF2B5EF4-FFF2-40B4-BE49-F238E27FC236}">
                  <a16:creationId xmlns:a16="http://schemas.microsoft.com/office/drawing/2014/main" id="{629375CB-F9AE-40F6-91A1-9689BA95D98D}"/>
                </a:ext>
              </a:extLst>
            </p:cNvPr>
            <p:cNvSpPr txBox="1"/>
            <p:nvPr/>
          </p:nvSpPr>
          <p:spPr>
            <a:xfrm flipH="1">
              <a:off x="4923721" y="2030067"/>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A</a:t>
              </a:r>
            </a:p>
          </p:txBody>
        </p:sp>
        <p:sp>
          <p:nvSpPr>
            <p:cNvPr id="624" name="TextBox 623">
              <a:extLst>
                <a:ext uri="{FF2B5EF4-FFF2-40B4-BE49-F238E27FC236}">
                  <a16:creationId xmlns:a16="http://schemas.microsoft.com/office/drawing/2014/main" id="{2AF42400-8EEA-40CD-A466-0A7E0ADB9FA8}"/>
                </a:ext>
              </a:extLst>
            </p:cNvPr>
            <p:cNvSpPr txBox="1"/>
            <p:nvPr/>
          </p:nvSpPr>
          <p:spPr>
            <a:xfrm flipH="1">
              <a:off x="4923721" y="4089139"/>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dirty="0">
                  <a:solidFill>
                    <a:schemeClr val="bg2"/>
                  </a:solidFill>
                </a:rPr>
                <a:t>Cat</a:t>
              </a:r>
            </a:p>
          </p:txBody>
        </p:sp>
        <p:sp>
          <p:nvSpPr>
            <p:cNvPr id="625" name="TextBox 624">
              <a:extLst>
                <a:ext uri="{FF2B5EF4-FFF2-40B4-BE49-F238E27FC236}">
                  <a16:creationId xmlns:a16="http://schemas.microsoft.com/office/drawing/2014/main" id="{A4BE0429-8068-4B42-999E-132554236736}"/>
                </a:ext>
              </a:extLst>
            </p:cNvPr>
            <p:cNvSpPr txBox="1"/>
            <p:nvPr/>
          </p:nvSpPr>
          <p:spPr>
            <a:xfrm flipH="1">
              <a:off x="4923721" y="4383293"/>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Cats</a:t>
              </a:r>
            </a:p>
          </p:txBody>
        </p:sp>
        <p:sp>
          <p:nvSpPr>
            <p:cNvPr id="626" name="TextBox 625">
              <a:extLst>
                <a:ext uri="{FF2B5EF4-FFF2-40B4-BE49-F238E27FC236}">
                  <a16:creationId xmlns:a16="http://schemas.microsoft.com/office/drawing/2014/main" id="{A3B0F004-3805-4B01-868A-DC233746DC85}"/>
                </a:ext>
              </a:extLst>
            </p:cNvPr>
            <p:cNvSpPr txBox="1"/>
            <p:nvPr/>
          </p:nvSpPr>
          <p:spPr>
            <a:xfrm flipH="1">
              <a:off x="4923721" y="4677446"/>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Dog</a:t>
              </a:r>
            </a:p>
          </p:txBody>
        </p:sp>
        <p:sp>
          <p:nvSpPr>
            <p:cNvPr id="627" name="TextBox 626">
              <a:extLst>
                <a:ext uri="{FF2B5EF4-FFF2-40B4-BE49-F238E27FC236}">
                  <a16:creationId xmlns:a16="http://schemas.microsoft.com/office/drawing/2014/main" id="{64ADE1BF-A706-4C97-85B2-179D6661CDE1}"/>
                </a:ext>
              </a:extLst>
            </p:cNvPr>
            <p:cNvSpPr txBox="1"/>
            <p:nvPr/>
          </p:nvSpPr>
          <p:spPr>
            <a:xfrm flipH="1">
              <a:off x="4923721" y="4971599"/>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Dogs</a:t>
              </a:r>
            </a:p>
          </p:txBody>
        </p:sp>
        <p:sp>
          <p:nvSpPr>
            <p:cNvPr id="628" name="TextBox 627">
              <a:extLst>
                <a:ext uri="{FF2B5EF4-FFF2-40B4-BE49-F238E27FC236}">
                  <a16:creationId xmlns:a16="http://schemas.microsoft.com/office/drawing/2014/main" id="{C5547728-75A6-4C37-A3D9-45E56A377394}"/>
                </a:ext>
              </a:extLst>
            </p:cNvPr>
            <p:cNvSpPr txBox="1"/>
            <p:nvPr/>
          </p:nvSpPr>
          <p:spPr>
            <a:xfrm flipH="1">
              <a:off x="4923721" y="5265756"/>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Eat</a:t>
              </a:r>
            </a:p>
          </p:txBody>
        </p:sp>
        <p:sp>
          <p:nvSpPr>
            <p:cNvPr id="31" name="TextBox 30">
              <a:extLst>
                <a:ext uri="{FF2B5EF4-FFF2-40B4-BE49-F238E27FC236}">
                  <a16:creationId xmlns:a16="http://schemas.microsoft.com/office/drawing/2014/main" id="{72FA278C-F696-4C59-B914-5BACAF653CE2}"/>
                </a:ext>
              </a:extLst>
            </p:cNvPr>
            <p:cNvSpPr txBox="1"/>
            <p:nvPr/>
          </p:nvSpPr>
          <p:spPr>
            <a:xfrm>
              <a:off x="548381" y="3794986"/>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Barked</a:t>
              </a:r>
            </a:p>
          </p:txBody>
        </p:sp>
        <p:cxnSp>
          <p:nvCxnSpPr>
            <p:cNvPr id="67" name="Straight Connector 66">
              <a:extLst>
                <a:ext uri="{FF2B5EF4-FFF2-40B4-BE49-F238E27FC236}">
                  <a16:creationId xmlns:a16="http://schemas.microsoft.com/office/drawing/2014/main" id="{118E7DBE-13A3-4C2C-9EB4-343C4D06D548}"/>
                </a:ext>
              </a:extLst>
            </p:cNvPr>
            <p:cNvCxnSpPr>
              <a:stCxn id="4" idx="6"/>
              <a:endCxn id="55" idx="2"/>
            </p:cNvCxnSpPr>
            <p:nvPr/>
          </p:nvCxnSpPr>
          <p:spPr>
            <a:xfrm flipV="1">
              <a:off x="1575158" y="4853996"/>
              <a:ext cx="1382436" cy="538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B378B97-BB1A-4394-BF13-C41BDD64C23B}"/>
                </a:ext>
              </a:extLst>
            </p:cNvPr>
            <p:cNvCxnSpPr>
              <a:cxnSpLocks/>
              <a:stCxn id="10" idx="6"/>
              <a:endCxn id="55" idx="2"/>
            </p:cNvCxnSpPr>
            <p:nvPr/>
          </p:nvCxnSpPr>
          <p:spPr>
            <a:xfrm flipV="1">
              <a:off x="1575158" y="4853996"/>
              <a:ext cx="1382436" cy="2433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053345F-E10F-4F6B-972D-61F37BCA65E7}"/>
                </a:ext>
              </a:extLst>
            </p:cNvPr>
            <p:cNvCxnSpPr>
              <a:cxnSpLocks/>
              <a:stCxn id="12" idx="6"/>
              <a:endCxn id="55" idx="2"/>
            </p:cNvCxnSpPr>
            <p:nvPr/>
          </p:nvCxnSpPr>
          <p:spPr>
            <a:xfrm>
              <a:off x="1575158" y="4801874"/>
              <a:ext cx="1382436" cy="521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4595BB4-39F7-45A6-A359-B2A4AD5591E4}"/>
                </a:ext>
              </a:extLst>
            </p:cNvPr>
            <p:cNvCxnSpPr>
              <a:cxnSpLocks/>
              <a:stCxn id="14" idx="6"/>
              <a:endCxn id="55" idx="2"/>
            </p:cNvCxnSpPr>
            <p:nvPr/>
          </p:nvCxnSpPr>
          <p:spPr>
            <a:xfrm>
              <a:off x="1575158" y="4506402"/>
              <a:ext cx="1382436" cy="34759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5D07970-5949-40B1-A57A-00FA9E23F1BC}"/>
                </a:ext>
              </a:extLst>
            </p:cNvPr>
            <p:cNvCxnSpPr>
              <a:cxnSpLocks/>
              <a:stCxn id="16" idx="6"/>
              <a:endCxn id="55" idx="2"/>
            </p:cNvCxnSpPr>
            <p:nvPr/>
          </p:nvCxnSpPr>
          <p:spPr>
            <a:xfrm>
              <a:off x="1567288" y="4210931"/>
              <a:ext cx="1390305" cy="6430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67A314D-0E57-4DA6-9EFE-EEEBC7A18C48}"/>
                </a:ext>
              </a:extLst>
            </p:cNvPr>
            <p:cNvCxnSpPr>
              <a:cxnSpLocks/>
              <a:stCxn id="18" idx="6"/>
              <a:endCxn id="55" idx="2"/>
            </p:cNvCxnSpPr>
            <p:nvPr/>
          </p:nvCxnSpPr>
          <p:spPr>
            <a:xfrm>
              <a:off x="1567287" y="3915460"/>
              <a:ext cx="1390306" cy="93853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A4DD295-0F36-4F4E-B422-AFA4A214E2EC}"/>
                </a:ext>
              </a:extLst>
            </p:cNvPr>
            <p:cNvCxnSpPr>
              <a:cxnSpLocks/>
              <a:stCxn id="20" idx="6"/>
              <a:endCxn id="55" idx="2"/>
            </p:cNvCxnSpPr>
            <p:nvPr/>
          </p:nvCxnSpPr>
          <p:spPr>
            <a:xfrm>
              <a:off x="1567287" y="3619988"/>
              <a:ext cx="1390306" cy="12340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8092EAD-5D76-4ACF-9777-55D473B0D181}"/>
                </a:ext>
              </a:extLst>
            </p:cNvPr>
            <p:cNvCxnSpPr>
              <a:cxnSpLocks/>
              <a:stCxn id="22" idx="6"/>
              <a:endCxn id="55" idx="2"/>
            </p:cNvCxnSpPr>
            <p:nvPr/>
          </p:nvCxnSpPr>
          <p:spPr>
            <a:xfrm>
              <a:off x="1567287" y="3324517"/>
              <a:ext cx="1390306" cy="1529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AC03EFE-A82E-43D0-9291-350FA8F91557}"/>
                </a:ext>
              </a:extLst>
            </p:cNvPr>
            <p:cNvCxnSpPr>
              <a:cxnSpLocks/>
              <a:stCxn id="24" idx="6"/>
              <a:endCxn id="55" idx="2"/>
            </p:cNvCxnSpPr>
            <p:nvPr/>
          </p:nvCxnSpPr>
          <p:spPr>
            <a:xfrm>
              <a:off x="1567287" y="3029046"/>
              <a:ext cx="1390306" cy="182495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811CF71-CAC8-4C73-B39D-7A9D09085117}"/>
                </a:ext>
              </a:extLst>
            </p:cNvPr>
            <p:cNvCxnSpPr>
              <a:cxnSpLocks/>
              <a:stCxn id="26" idx="6"/>
              <a:endCxn id="55" idx="2"/>
            </p:cNvCxnSpPr>
            <p:nvPr/>
          </p:nvCxnSpPr>
          <p:spPr>
            <a:xfrm>
              <a:off x="1567287" y="2733574"/>
              <a:ext cx="1390306" cy="2120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9CC2B57-D04D-4462-9F4F-0013E87ADEC1}"/>
                </a:ext>
              </a:extLst>
            </p:cNvPr>
            <p:cNvCxnSpPr>
              <a:cxnSpLocks/>
              <a:stCxn id="28" idx="6"/>
              <a:endCxn id="55" idx="2"/>
            </p:cNvCxnSpPr>
            <p:nvPr/>
          </p:nvCxnSpPr>
          <p:spPr>
            <a:xfrm>
              <a:off x="1559418" y="2438103"/>
              <a:ext cx="1398175" cy="24158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1C64DDC-A2DD-4752-9AF1-35844B2D5D96}"/>
                </a:ext>
              </a:extLst>
            </p:cNvPr>
            <p:cNvCxnSpPr>
              <a:cxnSpLocks/>
              <a:stCxn id="30" idx="6"/>
              <a:endCxn id="55" idx="2"/>
            </p:cNvCxnSpPr>
            <p:nvPr/>
          </p:nvCxnSpPr>
          <p:spPr>
            <a:xfrm>
              <a:off x="1559417" y="2142634"/>
              <a:ext cx="1398176" cy="271136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AA9535C-9942-4AF3-A486-8530E3AC8515}"/>
                </a:ext>
              </a:extLst>
            </p:cNvPr>
            <p:cNvCxnSpPr>
              <a:cxnSpLocks/>
              <a:stCxn id="4" idx="6"/>
              <a:endCxn id="57" idx="2"/>
            </p:cNvCxnSpPr>
            <p:nvPr/>
          </p:nvCxnSpPr>
          <p:spPr>
            <a:xfrm flipV="1">
              <a:off x="1575158" y="4440026"/>
              <a:ext cx="1382436" cy="9527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76986BD-52A4-44A5-8FF0-50ED6CBC180D}"/>
                </a:ext>
              </a:extLst>
            </p:cNvPr>
            <p:cNvCxnSpPr>
              <a:cxnSpLocks/>
              <a:stCxn id="10" idx="6"/>
              <a:endCxn id="57" idx="2"/>
            </p:cNvCxnSpPr>
            <p:nvPr/>
          </p:nvCxnSpPr>
          <p:spPr>
            <a:xfrm flipV="1">
              <a:off x="1575158" y="4440026"/>
              <a:ext cx="1382436" cy="6573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E645EF08-E2FD-42BA-9469-6E040F8E1226}"/>
                </a:ext>
              </a:extLst>
            </p:cNvPr>
            <p:cNvCxnSpPr>
              <a:cxnSpLocks/>
              <a:stCxn id="12" idx="6"/>
              <a:endCxn id="57" idx="2"/>
            </p:cNvCxnSpPr>
            <p:nvPr/>
          </p:nvCxnSpPr>
          <p:spPr>
            <a:xfrm flipV="1">
              <a:off x="1575158" y="4440026"/>
              <a:ext cx="1382436" cy="3618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20E1F66-6838-449D-BD9A-39F7DAF9C31B}"/>
                </a:ext>
              </a:extLst>
            </p:cNvPr>
            <p:cNvCxnSpPr>
              <a:cxnSpLocks/>
              <a:stCxn id="14" idx="6"/>
              <a:endCxn id="57" idx="2"/>
            </p:cNvCxnSpPr>
            <p:nvPr/>
          </p:nvCxnSpPr>
          <p:spPr>
            <a:xfrm flipV="1">
              <a:off x="1575158" y="4440026"/>
              <a:ext cx="1382436" cy="663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D635739-2226-4D01-B214-DE8C8DA7DFBE}"/>
                </a:ext>
              </a:extLst>
            </p:cNvPr>
            <p:cNvCxnSpPr>
              <a:cxnSpLocks/>
              <a:stCxn id="16" idx="6"/>
              <a:endCxn id="57" idx="2"/>
            </p:cNvCxnSpPr>
            <p:nvPr/>
          </p:nvCxnSpPr>
          <p:spPr>
            <a:xfrm>
              <a:off x="1567288" y="4210931"/>
              <a:ext cx="1390305" cy="22909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15F29A1F-5FC2-47A4-B1B8-71DC0B741404}"/>
                </a:ext>
              </a:extLst>
            </p:cNvPr>
            <p:cNvCxnSpPr>
              <a:cxnSpLocks/>
              <a:stCxn id="18" idx="6"/>
              <a:endCxn id="57" idx="2"/>
            </p:cNvCxnSpPr>
            <p:nvPr/>
          </p:nvCxnSpPr>
          <p:spPr>
            <a:xfrm>
              <a:off x="1567287" y="3915460"/>
              <a:ext cx="1390306" cy="5245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45BF8A3C-DEBC-42F9-B351-A2574A667826}"/>
                </a:ext>
              </a:extLst>
            </p:cNvPr>
            <p:cNvCxnSpPr>
              <a:cxnSpLocks/>
              <a:stCxn id="20" idx="6"/>
              <a:endCxn id="57" idx="2"/>
            </p:cNvCxnSpPr>
            <p:nvPr/>
          </p:nvCxnSpPr>
          <p:spPr>
            <a:xfrm>
              <a:off x="1567287" y="3619988"/>
              <a:ext cx="1390306" cy="8200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66104DB7-3579-4997-9CB7-B45F3839B193}"/>
                </a:ext>
              </a:extLst>
            </p:cNvPr>
            <p:cNvCxnSpPr>
              <a:cxnSpLocks/>
              <a:stCxn id="22" idx="6"/>
              <a:endCxn id="57" idx="2"/>
            </p:cNvCxnSpPr>
            <p:nvPr/>
          </p:nvCxnSpPr>
          <p:spPr>
            <a:xfrm>
              <a:off x="1567287" y="3324517"/>
              <a:ext cx="1390306" cy="111550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512EA57-DAEA-4FDF-8D0F-88F924849AEC}"/>
                </a:ext>
              </a:extLst>
            </p:cNvPr>
            <p:cNvCxnSpPr>
              <a:cxnSpLocks/>
              <a:stCxn id="24" idx="6"/>
              <a:endCxn id="57" idx="2"/>
            </p:cNvCxnSpPr>
            <p:nvPr/>
          </p:nvCxnSpPr>
          <p:spPr>
            <a:xfrm>
              <a:off x="1567287" y="3029046"/>
              <a:ext cx="1390306" cy="14109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B936D733-6700-4222-9D75-8891E4474B30}"/>
                </a:ext>
              </a:extLst>
            </p:cNvPr>
            <p:cNvCxnSpPr>
              <a:cxnSpLocks/>
              <a:stCxn id="26" idx="6"/>
              <a:endCxn id="57" idx="2"/>
            </p:cNvCxnSpPr>
            <p:nvPr/>
          </p:nvCxnSpPr>
          <p:spPr>
            <a:xfrm>
              <a:off x="1567287" y="2733574"/>
              <a:ext cx="1390306" cy="1706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C337E3D0-3E5A-485A-9AAB-24CCE0040D87}"/>
                </a:ext>
              </a:extLst>
            </p:cNvPr>
            <p:cNvCxnSpPr>
              <a:cxnSpLocks/>
              <a:stCxn id="28" idx="6"/>
              <a:endCxn id="57" idx="2"/>
            </p:cNvCxnSpPr>
            <p:nvPr/>
          </p:nvCxnSpPr>
          <p:spPr>
            <a:xfrm>
              <a:off x="1559418" y="2438103"/>
              <a:ext cx="1398175" cy="20019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9FE47BCD-1F8D-453B-BCD6-43384A04909D}"/>
                </a:ext>
              </a:extLst>
            </p:cNvPr>
            <p:cNvCxnSpPr>
              <a:cxnSpLocks/>
              <a:stCxn id="30" idx="6"/>
              <a:endCxn id="57" idx="2"/>
            </p:cNvCxnSpPr>
            <p:nvPr/>
          </p:nvCxnSpPr>
          <p:spPr>
            <a:xfrm>
              <a:off x="1559417" y="2142634"/>
              <a:ext cx="1398176" cy="22973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64C2C2CE-5CF3-4865-AA27-FBCA2071D8E8}"/>
                </a:ext>
              </a:extLst>
            </p:cNvPr>
            <p:cNvCxnSpPr>
              <a:cxnSpLocks/>
              <a:stCxn id="4" idx="6"/>
              <a:endCxn id="59" idx="2"/>
            </p:cNvCxnSpPr>
            <p:nvPr/>
          </p:nvCxnSpPr>
          <p:spPr>
            <a:xfrm flipV="1">
              <a:off x="1575158" y="4026056"/>
              <a:ext cx="1382436" cy="13667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80AD4EF-50B4-4233-899F-D3BE8668D01A}"/>
                </a:ext>
              </a:extLst>
            </p:cNvPr>
            <p:cNvCxnSpPr>
              <a:cxnSpLocks/>
              <a:stCxn id="10" idx="6"/>
              <a:endCxn id="59" idx="2"/>
            </p:cNvCxnSpPr>
            <p:nvPr/>
          </p:nvCxnSpPr>
          <p:spPr>
            <a:xfrm flipV="1">
              <a:off x="1575158" y="4026056"/>
              <a:ext cx="1382436" cy="10712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2FAE5BA-79F7-4369-B014-F1672B001968}"/>
                </a:ext>
              </a:extLst>
            </p:cNvPr>
            <p:cNvCxnSpPr>
              <a:cxnSpLocks/>
              <a:stCxn id="12" idx="6"/>
              <a:endCxn id="59" idx="2"/>
            </p:cNvCxnSpPr>
            <p:nvPr/>
          </p:nvCxnSpPr>
          <p:spPr>
            <a:xfrm flipV="1">
              <a:off x="1575158" y="4026056"/>
              <a:ext cx="1382436" cy="7758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7B924D0-770F-4094-94CB-6928BE71C1CD}"/>
                </a:ext>
              </a:extLst>
            </p:cNvPr>
            <p:cNvCxnSpPr>
              <a:cxnSpLocks/>
              <a:stCxn id="14" idx="6"/>
              <a:endCxn id="59" idx="2"/>
            </p:cNvCxnSpPr>
            <p:nvPr/>
          </p:nvCxnSpPr>
          <p:spPr>
            <a:xfrm flipV="1">
              <a:off x="1575158" y="4026056"/>
              <a:ext cx="1382436" cy="4803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DE6F8426-B71E-4CBB-B2D5-20CD01294E95}"/>
                </a:ext>
              </a:extLst>
            </p:cNvPr>
            <p:cNvCxnSpPr>
              <a:cxnSpLocks/>
              <a:stCxn id="16" idx="6"/>
              <a:endCxn id="59" idx="2"/>
            </p:cNvCxnSpPr>
            <p:nvPr/>
          </p:nvCxnSpPr>
          <p:spPr>
            <a:xfrm flipV="1">
              <a:off x="1567288" y="4026056"/>
              <a:ext cx="1390305" cy="184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66CFB054-185A-4F2B-803A-86E15AA8564B}"/>
                </a:ext>
              </a:extLst>
            </p:cNvPr>
            <p:cNvCxnSpPr>
              <a:cxnSpLocks/>
              <a:stCxn id="18" idx="6"/>
              <a:endCxn id="59" idx="2"/>
            </p:cNvCxnSpPr>
            <p:nvPr/>
          </p:nvCxnSpPr>
          <p:spPr>
            <a:xfrm>
              <a:off x="1567287" y="3915460"/>
              <a:ext cx="1390306" cy="1105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E8F7E9E-B138-4DE3-AEFA-AE6C2239689D}"/>
                </a:ext>
              </a:extLst>
            </p:cNvPr>
            <p:cNvCxnSpPr>
              <a:cxnSpLocks/>
              <a:stCxn id="20" idx="6"/>
              <a:endCxn id="59" idx="2"/>
            </p:cNvCxnSpPr>
            <p:nvPr/>
          </p:nvCxnSpPr>
          <p:spPr>
            <a:xfrm>
              <a:off x="1567287" y="3619988"/>
              <a:ext cx="1390306" cy="4060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BA9C277-FCCA-4C2C-9061-14A139B0F6EA}"/>
                </a:ext>
              </a:extLst>
            </p:cNvPr>
            <p:cNvCxnSpPr>
              <a:cxnSpLocks/>
              <a:stCxn id="22" idx="6"/>
              <a:endCxn id="59" idx="2"/>
            </p:cNvCxnSpPr>
            <p:nvPr/>
          </p:nvCxnSpPr>
          <p:spPr>
            <a:xfrm>
              <a:off x="1567287" y="3324517"/>
              <a:ext cx="1390306" cy="70153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4FC2F58C-56F2-4082-A397-A93128B0E96E}"/>
                </a:ext>
              </a:extLst>
            </p:cNvPr>
            <p:cNvCxnSpPr>
              <a:cxnSpLocks/>
              <a:stCxn id="24" idx="6"/>
              <a:endCxn id="59" idx="2"/>
            </p:cNvCxnSpPr>
            <p:nvPr/>
          </p:nvCxnSpPr>
          <p:spPr>
            <a:xfrm>
              <a:off x="1567287" y="3029046"/>
              <a:ext cx="1390306" cy="9970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9DC14D2F-E266-4DA5-BC22-A796D2E44A7C}"/>
                </a:ext>
              </a:extLst>
            </p:cNvPr>
            <p:cNvCxnSpPr>
              <a:cxnSpLocks/>
              <a:stCxn id="26" idx="6"/>
              <a:endCxn id="59" idx="2"/>
            </p:cNvCxnSpPr>
            <p:nvPr/>
          </p:nvCxnSpPr>
          <p:spPr>
            <a:xfrm>
              <a:off x="1567287" y="2733574"/>
              <a:ext cx="1390306" cy="1292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0AD8CE9F-175B-40CE-8C6E-1B8EDA99816F}"/>
                </a:ext>
              </a:extLst>
            </p:cNvPr>
            <p:cNvCxnSpPr>
              <a:cxnSpLocks/>
              <a:stCxn id="28" idx="6"/>
              <a:endCxn id="59" idx="2"/>
            </p:cNvCxnSpPr>
            <p:nvPr/>
          </p:nvCxnSpPr>
          <p:spPr>
            <a:xfrm>
              <a:off x="1559418" y="2438103"/>
              <a:ext cx="1398175" cy="15879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33E4F92F-95DF-4FFD-AE7C-D59A4C8BB8FB}"/>
                </a:ext>
              </a:extLst>
            </p:cNvPr>
            <p:cNvCxnSpPr>
              <a:cxnSpLocks/>
              <a:stCxn id="30" idx="6"/>
              <a:endCxn id="59" idx="2"/>
            </p:cNvCxnSpPr>
            <p:nvPr/>
          </p:nvCxnSpPr>
          <p:spPr>
            <a:xfrm>
              <a:off x="1559417" y="2142634"/>
              <a:ext cx="1398176" cy="1883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797EB4FD-DC72-46CC-8B25-9E400599FA1F}"/>
                </a:ext>
              </a:extLst>
            </p:cNvPr>
            <p:cNvCxnSpPr>
              <a:cxnSpLocks/>
              <a:stCxn id="4" idx="6"/>
              <a:endCxn id="61" idx="2"/>
            </p:cNvCxnSpPr>
            <p:nvPr/>
          </p:nvCxnSpPr>
          <p:spPr>
            <a:xfrm flipV="1">
              <a:off x="1575158" y="3612087"/>
              <a:ext cx="1382436" cy="1780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16D80E1B-A2CA-4DB8-AED0-D36276003F08}"/>
                </a:ext>
              </a:extLst>
            </p:cNvPr>
            <p:cNvCxnSpPr>
              <a:cxnSpLocks/>
              <a:stCxn id="10" idx="6"/>
              <a:endCxn id="61" idx="2"/>
            </p:cNvCxnSpPr>
            <p:nvPr/>
          </p:nvCxnSpPr>
          <p:spPr>
            <a:xfrm flipV="1">
              <a:off x="1575158" y="3612087"/>
              <a:ext cx="1382436" cy="148525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00692F41-3B46-4E91-AE80-21DB42E38B5B}"/>
                </a:ext>
              </a:extLst>
            </p:cNvPr>
            <p:cNvCxnSpPr>
              <a:cxnSpLocks/>
              <a:stCxn id="12" idx="6"/>
              <a:endCxn id="61" idx="2"/>
            </p:cNvCxnSpPr>
            <p:nvPr/>
          </p:nvCxnSpPr>
          <p:spPr>
            <a:xfrm flipV="1">
              <a:off x="1575158" y="3612087"/>
              <a:ext cx="1382436" cy="118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11F3545D-3259-48AC-80AC-6E275AB4A11B}"/>
                </a:ext>
              </a:extLst>
            </p:cNvPr>
            <p:cNvCxnSpPr>
              <a:cxnSpLocks/>
              <a:stCxn id="14" idx="6"/>
              <a:endCxn id="61" idx="2"/>
            </p:cNvCxnSpPr>
            <p:nvPr/>
          </p:nvCxnSpPr>
          <p:spPr>
            <a:xfrm flipV="1">
              <a:off x="1575158" y="3612087"/>
              <a:ext cx="1382436" cy="8943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40D34C9C-DC7D-406C-957F-609EAA1A733D}"/>
                </a:ext>
              </a:extLst>
            </p:cNvPr>
            <p:cNvCxnSpPr>
              <a:cxnSpLocks/>
              <a:stCxn id="16" idx="6"/>
              <a:endCxn id="61" idx="2"/>
            </p:cNvCxnSpPr>
            <p:nvPr/>
          </p:nvCxnSpPr>
          <p:spPr>
            <a:xfrm flipV="1">
              <a:off x="1567288" y="3612087"/>
              <a:ext cx="1390305" cy="59884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6E6E7697-3A12-4A42-8D01-182B357979BF}"/>
                </a:ext>
              </a:extLst>
            </p:cNvPr>
            <p:cNvCxnSpPr>
              <a:cxnSpLocks/>
              <a:stCxn id="18" idx="6"/>
              <a:endCxn id="61" idx="2"/>
            </p:cNvCxnSpPr>
            <p:nvPr/>
          </p:nvCxnSpPr>
          <p:spPr>
            <a:xfrm flipV="1">
              <a:off x="1567287" y="3612087"/>
              <a:ext cx="1390306" cy="3033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634B1A1E-EA1F-4D51-A151-76C192E79320}"/>
                </a:ext>
              </a:extLst>
            </p:cNvPr>
            <p:cNvCxnSpPr>
              <a:cxnSpLocks/>
              <a:stCxn id="20" idx="6"/>
              <a:endCxn id="61" idx="2"/>
            </p:cNvCxnSpPr>
            <p:nvPr/>
          </p:nvCxnSpPr>
          <p:spPr>
            <a:xfrm flipV="1">
              <a:off x="1567287" y="3612087"/>
              <a:ext cx="1390306" cy="79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672A9AFF-24E4-4F70-9791-2DA1FCE5FF9D}"/>
                </a:ext>
              </a:extLst>
            </p:cNvPr>
            <p:cNvCxnSpPr>
              <a:cxnSpLocks/>
              <a:stCxn id="22" idx="6"/>
              <a:endCxn id="61" idx="2"/>
            </p:cNvCxnSpPr>
            <p:nvPr/>
          </p:nvCxnSpPr>
          <p:spPr>
            <a:xfrm>
              <a:off x="1567287" y="3324517"/>
              <a:ext cx="1390306" cy="287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30934526-F334-4A70-BB3F-C4DFF10D604E}"/>
                </a:ext>
              </a:extLst>
            </p:cNvPr>
            <p:cNvCxnSpPr>
              <a:cxnSpLocks/>
              <a:stCxn id="24" idx="6"/>
              <a:endCxn id="61" idx="2"/>
            </p:cNvCxnSpPr>
            <p:nvPr/>
          </p:nvCxnSpPr>
          <p:spPr>
            <a:xfrm>
              <a:off x="1567287" y="3029046"/>
              <a:ext cx="1390306" cy="58304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F71CC82B-691E-4F8B-B747-1BF45760FF22}"/>
                </a:ext>
              </a:extLst>
            </p:cNvPr>
            <p:cNvCxnSpPr>
              <a:cxnSpLocks/>
              <a:stCxn id="26" idx="6"/>
              <a:endCxn id="61" idx="2"/>
            </p:cNvCxnSpPr>
            <p:nvPr/>
          </p:nvCxnSpPr>
          <p:spPr>
            <a:xfrm>
              <a:off x="1567287" y="2733574"/>
              <a:ext cx="1390306"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2883EB5E-7BBC-41EA-9CFF-5E5BB824BA29}"/>
                </a:ext>
              </a:extLst>
            </p:cNvPr>
            <p:cNvCxnSpPr>
              <a:cxnSpLocks/>
              <a:stCxn id="26" idx="6"/>
              <a:endCxn id="61" idx="2"/>
            </p:cNvCxnSpPr>
            <p:nvPr/>
          </p:nvCxnSpPr>
          <p:spPr>
            <a:xfrm>
              <a:off x="1567287" y="2733574"/>
              <a:ext cx="1390306"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B3DDF7B4-592A-4157-8ADF-D93B0AE841CE}"/>
                </a:ext>
              </a:extLst>
            </p:cNvPr>
            <p:cNvCxnSpPr>
              <a:cxnSpLocks/>
              <a:stCxn id="28" idx="6"/>
              <a:endCxn id="61" idx="2"/>
            </p:cNvCxnSpPr>
            <p:nvPr/>
          </p:nvCxnSpPr>
          <p:spPr>
            <a:xfrm>
              <a:off x="1559418" y="2438103"/>
              <a:ext cx="1398175" cy="1173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98E44DAE-0362-43FA-B12D-3BF5B9F7EEED}"/>
                </a:ext>
              </a:extLst>
            </p:cNvPr>
            <p:cNvCxnSpPr>
              <a:cxnSpLocks/>
              <a:stCxn id="30" idx="6"/>
              <a:endCxn id="61" idx="2"/>
            </p:cNvCxnSpPr>
            <p:nvPr/>
          </p:nvCxnSpPr>
          <p:spPr>
            <a:xfrm>
              <a:off x="1559417" y="2142634"/>
              <a:ext cx="1398176" cy="1469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C56C780F-CFB3-430C-9B98-9534CAA2C41B}"/>
                </a:ext>
              </a:extLst>
            </p:cNvPr>
            <p:cNvCxnSpPr>
              <a:cxnSpLocks/>
              <a:stCxn id="4" idx="6"/>
              <a:endCxn id="63" idx="2"/>
            </p:cNvCxnSpPr>
            <p:nvPr/>
          </p:nvCxnSpPr>
          <p:spPr>
            <a:xfrm flipV="1">
              <a:off x="1575158" y="3198116"/>
              <a:ext cx="1382436" cy="21946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AD341847-96E1-4B41-9095-B9D56886BD84}"/>
                </a:ext>
              </a:extLst>
            </p:cNvPr>
            <p:cNvCxnSpPr>
              <a:cxnSpLocks/>
              <a:stCxn id="10" idx="6"/>
              <a:endCxn id="63" idx="2"/>
            </p:cNvCxnSpPr>
            <p:nvPr/>
          </p:nvCxnSpPr>
          <p:spPr>
            <a:xfrm flipV="1">
              <a:off x="1575158" y="3198116"/>
              <a:ext cx="1382436" cy="18992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386AFFD-65A0-4CDE-8B16-AEFEAB2928CB}"/>
                </a:ext>
              </a:extLst>
            </p:cNvPr>
            <p:cNvCxnSpPr>
              <a:cxnSpLocks/>
              <a:stCxn id="12" idx="6"/>
              <a:endCxn id="63" idx="2"/>
            </p:cNvCxnSpPr>
            <p:nvPr/>
          </p:nvCxnSpPr>
          <p:spPr>
            <a:xfrm flipV="1">
              <a:off x="1575158" y="3198116"/>
              <a:ext cx="1382436" cy="16037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766C6D77-DDF1-4590-95D1-6130F1E4AE58}"/>
                </a:ext>
              </a:extLst>
            </p:cNvPr>
            <p:cNvCxnSpPr>
              <a:cxnSpLocks/>
              <a:stCxn id="14" idx="6"/>
              <a:endCxn id="63" idx="2"/>
            </p:cNvCxnSpPr>
            <p:nvPr/>
          </p:nvCxnSpPr>
          <p:spPr>
            <a:xfrm flipV="1">
              <a:off x="1575158" y="3198116"/>
              <a:ext cx="1382436" cy="13082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FC3B5AE3-B5EC-41E7-88D9-7D692B4AB6D9}"/>
                </a:ext>
              </a:extLst>
            </p:cNvPr>
            <p:cNvCxnSpPr>
              <a:cxnSpLocks/>
              <a:stCxn id="16" idx="6"/>
              <a:endCxn id="63" idx="2"/>
            </p:cNvCxnSpPr>
            <p:nvPr/>
          </p:nvCxnSpPr>
          <p:spPr>
            <a:xfrm flipV="1">
              <a:off x="1567288" y="3198116"/>
              <a:ext cx="1390305" cy="10128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2958A669-C861-4757-A316-2FA418D40D29}"/>
                </a:ext>
              </a:extLst>
            </p:cNvPr>
            <p:cNvCxnSpPr>
              <a:cxnSpLocks/>
              <a:stCxn id="18" idx="6"/>
              <a:endCxn id="63" idx="2"/>
            </p:cNvCxnSpPr>
            <p:nvPr/>
          </p:nvCxnSpPr>
          <p:spPr>
            <a:xfrm flipV="1">
              <a:off x="1567287" y="3198116"/>
              <a:ext cx="1390306" cy="717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B8BCC987-343E-4706-A052-B131B263DC2B}"/>
                </a:ext>
              </a:extLst>
            </p:cNvPr>
            <p:cNvCxnSpPr>
              <a:cxnSpLocks/>
              <a:stCxn id="20" idx="6"/>
              <a:endCxn id="63" idx="2"/>
            </p:cNvCxnSpPr>
            <p:nvPr/>
          </p:nvCxnSpPr>
          <p:spPr>
            <a:xfrm flipV="1">
              <a:off x="1567287" y="3198116"/>
              <a:ext cx="1390306" cy="421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0228378A-72DC-4C81-AFF0-6C9B633069AA}"/>
                </a:ext>
              </a:extLst>
            </p:cNvPr>
            <p:cNvCxnSpPr>
              <a:cxnSpLocks/>
              <a:stCxn id="22" idx="6"/>
              <a:endCxn id="63" idx="2"/>
            </p:cNvCxnSpPr>
            <p:nvPr/>
          </p:nvCxnSpPr>
          <p:spPr>
            <a:xfrm flipV="1">
              <a:off x="1567287" y="3198116"/>
              <a:ext cx="1390306" cy="1264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FBB65AB-284C-4CA8-A156-82693C581DDA}"/>
                </a:ext>
              </a:extLst>
            </p:cNvPr>
            <p:cNvCxnSpPr>
              <a:cxnSpLocks/>
              <a:stCxn id="24" idx="6"/>
              <a:endCxn id="63" idx="2"/>
            </p:cNvCxnSpPr>
            <p:nvPr/>
          </p:nvCxnSpPr>
          <p:spPr>
            <a:xfrm>
              <a:off x="1567287" y="3029046"/>
              <a:ext cx="1390306" cy="1690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AB8B5C0E-3DAB-4B23-A2DB-587754B5FF44}"/>
                </a:ext>
              </a:extLst>
            </p:cNvPr>
            <p:cNvCxnSpPr>
              <a:cxnSpLocks/>
              <a:stCxn id="26" idx="6"/>
              <a:endCxn id="63" idx="2"/>
            </p:cNvCxnSpPr>
            <p:nvPr/>
          </p:nvCxnSpPr>
          <p:spPr>
            <a:xfrm>
              <a:off x="1567287" y="2733574"/>
              <a:ext cx="1390306" cy="4645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5635DC57-0570-43FE-9D9F-98C310B3A90D}"/>
                </a:ext>
              </a:extLst>
            </p:cNvPr>
            <p:cNvCxnSpPr>
              <a:cxnSpLocks/>
              <a:stCxn id="28" idx="6"/>
              <a:endCxn id="63" idx="2"/>
            </p:cNvCxnSpPr>
            <p:nvPr/>
          </p:nvCxnSpPr>
          <p:spPr>
            <a:xfrm>
              <a:off x="1559418" y="2438103"/>
              <a:ext cx="1398175" cy="7600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8108D625-EEA5-4790-A666-33E3A2B78446}"/>
                </a:ext>
              </a:extLst>
            </p:cNvPr>
            <p:cNvCxnSpPr>
              <a:cxnSpLocks/>
              <a:stCxn id="30" idx="6"/>
              <a:endCxn id="63" idx="2"/>
            </p:cNvCxnSpPr>
            <p:nvPr/>
          </p:nvCxnSpPr>
          <p:spPr>
            <a:xfrm>
              <a:off x="1559417" y="2142634"/>
              <a:ext cx="1398176" cy="1055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8ECEBE8B-875F-4C28-97B3-4A850FB97CF2}"/>
                </a:ext>
              </a:extLst>
            </p:cNvPr>
            <p:cNvCxnSpPr>
              <a:cxnSpLocks/>
              <a:stCxn id="4" idx="6"/>
              <a:endCxn id="65" idx="2"/>
            </p:cNvCxnSpPr>
            <p:nvPr/>
          </p:nvCxnSpPr>
          <p:spPr>
            <a:xfrm flipV="1">
              <a:off x="1575158" y="2784146"/>
              <a:ext cx="1382436" cy="26086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BF12485E-9E4F-4AC7-836B-8023937A491D}"/>
                </a:ext>
              </a:extLst>
            </p:cNvPr>
            <p:cNvCxnSpPr>
              <a:cxnSpLocks/>
              <a:stCxn id="10" idx="6"/>
              <a:endCxn id="65" idx="2"/>
            </p:cNvCxnSpPr>
            <p:nvPr/>
          </p:nvCxnSpPr>
          <p:spPr>
            <a:xfrm flipV="1">
              <a:off x="1575158" y="2784146"/>
              <a:ext cx="1382436" cy="231319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1E3BF5BC-A2E2-4C75-BABB-8DE31F4ED180}"/>
                </a:ext>
              </a:extLst>
            </p:cNvPr>
            <p:cNvCxnSpPr>
              <a:cxnSpLocks/>
              <a:stCxn id="12" idx="6"/>
              <a:endCxn id="65" idx="2"/>
            </p:cNvCxnSpPr>
            <p:nvPr/>
          </p:nvCxnSpPr>
          <p:spPr>
            <a:xfrm flipV="1">
              <a:off x="1575158" y="2784146"/>
              <a:ext cx="1382436" cy="20177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CCADF3D6-6BD2-498A-93B7-7345566FA277}"/>
                </a:ext>
              </a:extLst>
            </p:cNvPr>
            <p:cNvCxnSpPr>
              <a:cxnSpLocks/>
              <a:stCxn id="14" idx="6"/>
              <a:endCxn id="65" idx="2"/>
            </p:cNvCxnSpPr>
            <p:nvPr/>
          </p:nvCxnSpPr>
          <p:spPr>
            <a:xfrm flipV="1">
              <a:off x="1575158" y="2784146"/>
              <a:ext cx="1382436" cy="172225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8697E3DE-DE91-4FBE-95BF-AED6C22CC30D}"/>
                </a:ext>
              </a:extLst>
            </p:cNvPr>
            <p:cNvCxnSpPr>
              <a:cxnSpLocks/>
              <a:stCxn id="16" idx="6"/>
              <a:endCxn id="65" idx="2"/>
            </p:cNvCxnSpPr>
            <p:nvPr/>
          </p:nvCxnSpPr>
          <p:spPr>
            <a:xfrm flipV="1">
              <a:off x="1567288" y="2784146"/>
              <a:ext cx="1390305" cy="14267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FAE921AD-E659-4F84-89F9-84B30B5264F2}"/>
                </a:ext>
              </a:extLst>
            </p:cNvPr>
            <p:cNvCxnSpPr>
              <a:cxnSpLocks/>
              <a:stCxn id="18" idx="6"/>
              <a:endCxn id="65" idx="2"/>
            </p:cNvCxnSpPr>
            <p:nvPr/>
          </p:nvCxnSpPr>
          <p:spPr>
            <a:xfrm flipV="1">
              <a:off x="1567287" y="2784146"/>
              <a:ext cx="1390306" cy="11313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4F42DE8F-ECF5-4261-BBA8-1E86DD9F9956}"/>
                </a:ext>
              </a:extLst>
            </p:cNvPr>
            <p:cNvCxnSpPr>
              <a:cxnSpLocks/>
              <a:stCxn id="20" idx="6"/>
              <a:endCxn id="65" idx="2"/>
            </p:cNvCxnSpPr>
            <p:nvPr/>
          </p:nvCxnSpPr>
          <p:spPr>
            <a:xfrm flipV="1">
              <a:off x="1567287" y="2784146"/>
              <a:ext cx="1390306" cy="8358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40F07D12-3D34-46D1-B9CB-00F397FD4DE5}"/>
                </a:ext>
              </a:extLst>
            </p:cNvPr>
            <p:cNvCxnSpPr>
              <a:cxnSpLocks/>
              <a:stCxn id="24" idx="6"/>
              <a:endCxn id="65" idx="2"/>
            </p:cNvCxnSpPr>
            <p:nvPr/>
          </p:nvCxnSpPr>
          <p:spPr>
            <a:xfrm flipV="1">
              <a:off x="1567287" y="2784146"/>
              <a:ext cx="1390306" cy="2449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805FD365-3D40-4068-B0EA-3612FCABB030}"/>
                </a:ext>
              </a:extLst>
            </p:cNvPr>
            <p:cNvCxnSpPr>
              <a:cxnSpLocks/>
              <a:stCxn id="26" idx="6"/>
              <a:endCxn id="65" idx="2"/>
            </p:cNvCxnSpPr>
            <p:nvPr/>
          </p:nvCxnSpPr>
          <p:spPr>
            <a:xfrm>
              <a:off x="1567287" y="2733574"/>
              <a:ext cx="1390306" cy="505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5EAD367C-9E51-41E2-B359-C79FC50E60F0}"/>
                </a:ext>
              </a:extLst>
            </p:cNvPr>
            <p:cNvCxnSpPr>
              <a:cxnSpLocks/>
              <a:stCxn id="28" idx="6"/>
              <a:endCxn id="65" idx="2"/>
            </p:cNvCxnSpPr>
            <p:nvPr/>
          </p:nvCxnSpPr>
          <p:spPr>
            <a:xfrm>
              <a:off x="1559418" y="2438103"/>
              <a:ext cx="1398175" cy="3460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52EA4023-8660-499F-BAAA-F52EDDE72A61}"/>
                </a:ext>
              </a:extLst>
            </p:cNvPr>
            <p:cNvCxnSpPr>
              <a:cxnSpLocks/>
              <a:stCxn id="30" idx="6"/>
              <a:endCxn id="65" idx="2"/>
            </p:cNvCxnSpPr>
            <p:nvPr/>
          </p:nvCxnSpPr>
          <p:spPr>
            <a:xfrm>
              <a:off x="1559417" y="2142634"/>
              <a:ext cx="1398176" cy="641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219;p33">
              <a:extLst>
                <a:ext uri="{FF2B5EF4-FFF2-40B4-BE49-F238E27FC236}">
                  <a16:creationId xmlns:a16="http://schemas.microsoft.com/office/drawing/2014/main" id="{5AECF445-4529-4A99-B50A-60D98E48FA17}"/>
                </a:ext>
              </a:extLst>
            </p:cNvPr>
            <p:cNvSpPr/>
            <p:nvPr/>
          </p:nvSpPr>
          <p:spPr>
            <a:xfrm>
              <a:off x="1309737" y="527794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98DB02E9-C5CE-4327-8331-980996A30599}"/>
                </a:ext>
              </a:extLst>
            </p:cNvPr>
            <p:cNvSpPr/>
            <p:nvPr/>
          </p:nvSpPr>
          <p:spPr>
            <a:xfrm>
              <a:off x="1309739" y="4982475"/>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D056D7E3-488B-4A18-996C-604F7C4B2AC4}"/>
                </a:ext>
              </a:extLst>
            </p:cNvPr>
            <p:cNvSpPr/>
            <p:nvPr/>
          </p:nvSpPr>
          <p:spPr>
            <a:xfrm>
              <a:off x="1309737" y="4687003"/>
              <a:ext cx="265420" cy="229740"/>
            </a:xfrm>
            <a:prstGeom prst="ellipse">
              <a:avLst/>
            </a:prstGeom>
            <a:solidFill>
              <a:schemeClr val="tx2">
                <a:lumMod val="75000"/>
              </a:schemeClr>
            </a:solidFill>
            <a:ln w="28575" cap="flat" cmpd="sng">
              <a:solidFill>
                <a:schemeClr val="bg1">
                  <a:lumMod val="95000"/>
                  <a:lumOff val="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0B555D3C-7D50-4383-950D-0542631BC12B}"/>
                </a:ext>
              </a:extLst>
            </p:cNvPr>
            <p:cNvSpPr/>
            <p:nvPr/>
          </p:nvSpPr>
          <p:spPr>
            <a:xfrm>
              <a:off x="1309737" y="439153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28E2D224-7CE4-432C-B49A-C643012435FA}"/>
                </a:ext>
              </a:extLst>
            </p:cNvPr>
            <p:cNvSpPr/>
            <p:nvPr/>
          </p:nvSpPr>
          <p:spPr>
            <a:xfrm>
              <a:off x="1301868" y="409606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A2C38CBE-466D-4A27-8ED7-4FABE1D9C412}"/>
                </a:ext>
              </a:extLst>
            </p:cNvPr>
            <p:cNvSpPr/>
            <p:nvPr/>
          </p:nvSpPr>
          <p:spPr>
            <a:xfrm>
              <a:off x="1301868" y="3800590"/>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20" name="Google Shape;219;p33">
              <a:extLst>
                <a:ext uri="{FF2B5EF4-FFF2-40B4-BE49-F238E27FC236}">
                  <a16:creationId xmlns:a16="http://schemas.microsoft.com/office/drawing/2014/main" id="{E80758C0-7932-40FF-A430-80B21DAD8ACB}"/>
                </a:ext>
              </a:extLst>
            </p:cNvPr>
            <p:cNvSpPr/>
            <p:nvPr/>
          </p:nvSpPr>
          <p:spPr>
            <a:xfrm>
              <a:off x="1301867" y="3505118"/>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22" name="Google Shape;219;p33">
              <a:extLst>
                <a:ext uri="{FF2B5EF4-FFF2-40B4-BE49-F238E27FC236}">
                  <a16:creationId xmlns:a16="http://schemas.microsoft.com/office/drawing/2014/main" id="{F3CE1ABB-96F0-4FEC-A4B8-18ED498BDB92}"/>
                </a:ext>
              </a:extLst>
            </p:cNvPr>
            <p:cNvSpPr/>
            <p:nvPr/>
          </p:nvSpPr>
          <p:spPr>
            <a:xfrm>
              <a:off x="1301869" y="3209648"/>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24" name="Google Shape;219;p33">
              <a:extLst>
                <a:ext uri="{FF2B5EF4-FFF2-40B4-BE49-F238E27FC236}">
                  <a16:creationId xmlns:a16="http://schemas.microsoft.com/office/drawing/2014/main" id="{EABA3CFD-3568-40C2-96AE-19EE360508EA}"/>
                </a:ext>
              </a:extLst>
            </p:cNvPr>
            <p:cNvSpPr/>
            <p:nvPr/>
          </p:nvSpPr>
          <p:spPr>
            <a:xfrm>
              <a:off x="1301867" y="291417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26" name="Google Shape;219;p33">
              <a:extLst>
                <a:ext uri="{FF2B5EF4-FFF2-40B4-BE49-F238E27FC236}">
                  <a16:creationId xmlns:a16="http://schemas.microsoft.com/office/drawing/2014/main" id="{C52ADCD7-A9A4-49F6-9AE4-3011ACD22026}"/>
                </a:ext>
              </a:extLst>
            </p:cNvPr>
            <p:cNvSpPr/>
            <p:nvPr/>
          </p:nvSpPr>
          <p:spPr>
            <a:xfrm>
              <a:off x="1301867" y="2618704"/>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28" name="Google Shape;219;p33">
              <a:extLst>
                <a:ext uri="{FF2B5EF4-FFF2-40B4-BE49-F238E27FC236}">
                  <a16:creationId xmlns:a16="http://schemas.microsoft.com/office/drawing/2014/main" id="{878FED14-B32E-491E-892D-46D344357053}"/>
                </a:ext>
              </a:extLst>
            </p:cNvPr>
            <p:cNvSpPr/>
            <p:nvPr/>
          </p:nvSpPr>
          <p:spPr>
            <a:xfrm>
              <a:off x="1293998" y="232323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30" name="Google Shape;219;p33">
              <a:extLst>
                <a:ext uri="{FF2B5EF4-FFF2-40B4-BE49-F238E27FC236}">
                  <a16:creationId xmlns:a16="http://schemas.microsoft.com/office/drawing/2014/main" id="{2A97E92D-5C0F-4801-B3E9-1ED203E21146}"/>
                </a:ext>
              </a:extLst>
            </p:cNvPr>
            <p:cNvSpPr/>
            <p:nvPr/>
          </p:nvSpPr>
          <p:spPr>
            <a:xfrm>
              <a:off x="1293998" y="2027764"/>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7" name="TextBox 6">
              <a:extLst>
                <a:ext uri="{FF2B5EF4-FFF2-40B4-BE49-F238E27FC236}">
                  <a16:creationId xmlns:a16="http://schemas.microsoft.com/office/drawing/2014/main" id="{EB7A5488-4143-48F4-B0F0-EF50D907BB31}"/>
                </a:ext>
              </a:extLst>
            </p:cNvPr>
            <p:cNvSpPr txBox="1"/>
            <p:nvPr/>
          </p:nvSpPr>
          <p:spPr>
            <a:xfrm>
              <a:off x="548381" y="3500833"/>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Bark</a:t>
              </a:r>
            </a:p>
          </p:txBody>
        </p:sp>
        <p:sp>
          <p:nvSpPr>
            <p:cNvPr id="8" name="TextBox 7">
              <a:extLst>
                <a:ext uri="{FF2B5EF4-FFF2-40B4-BE49-F238E27FC236}">
                  <a16:creationId xmlns:a16="http://schemas.microsoft.com/office/drawing/2014/main" id="{DE9CF50D-7AE9-43D7-A523-2046536FBE06}"/>
                </a:ext>
              </a:extLst>
            </p:cNvPr>
            <p:cNvSpPr txBox="1"/>
            <p:nvPr/>
          </p:nvSpPr>
          <p:spPr>
            <a:xfrm>
              <a:off x="548381" y="3206680"/>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Ate</a:t>
              </a:r>
            </a:p>
          </p:txBody>
        </p:sp>
        <p:sp>
          <p:nvSpPr>
            <p:cNvPr id="9" name="TextBox 8">
              <a:extLst>
                <a:ext uri="{FF2B5EF4-FFF2-40B4-BE49-F238E27FC236}">
                  <a16:creationId xmlns:a16="http://schemas.microsoft.com/office/drawing/2014/main" id="{637F3C1E-DAC8-404F-8323-BB46E85B55A4}"/>
                </a:ext>
              </a:extLst>
            </p:cNvPr>
            <p:cNvSpPr txBox="1"/>
            <p:nvPr/>
          </p:nvSpPr>
          <p:spPr>
            <a:xfrm>
              <a:off x="548381" y="2618374"/>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And</a:t>
              </a:r>
            </a:p>
          </p:txBody>
        </p:sp>
        <p:sp>
          <p:nvSpPr>
            <p:cNvPr id="11" name="TextBox 10">
              <a:extLst>
                <a:ext uri="{FF2B5EF4-FFF2-40B4-BE49-F238E27FC236}">
                  <a16:creationId xmlns:a16="http://schemas.microsoft.com/office/drawing/2014/main" id="{B8643F3D-8932-45E3-B288-B102363E6A04}"/>
                </a:ext>
              </a:extLst>
            </p:cNvPr>
            <p:cNvSpPr txBox="1"/>
            <p:nvPr/>
          </p:nvSpPr>
          <p:spPr>
            <a:xfrm>
              <a:off x="548381" y="2912527"/>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At</a:t>
              </a:r>
            </a:p>
          </p:txBody>
        </p:sp>
        <p:sp>
          <p:nvSpPr>
            <p:cNvPr id="13" name="TextBox 12">
              <a:extLst>
                <a:ext uri="{FF2B5EF4-FFF2-40B4-BE49-F238E27FC236}">
                  <a16:creationId xmlns:a16="http://schemas.microsoft.com/office/drawing/2014/main" id="{4807D723-5706-499A-BE3B-73A00BDDF806}"/>
                </a:ext>
              </a:extLst>
            </p:cNvPr>
            <p:cNvSpPr txBox="1"/>
            <p:nvPr/>
          </p:nvSpPr>
          <p:spPr>
            <a:xfrm>
              <a:off x="548381" y="2324220"/>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An</a:t>
              </a:r>
            </a:p>
          </p:txBody>
        </p:sp>
        <p:sp>
          <p:nvSpPr>
            <p:cNvPr id="15" name="TextBox 14">
              <a:extLst>
                <a:ext uri="{FF2B5EF4-FFF2-40B4-BE49-F238E27FC236}">
                  <a16:creationId xmlns:a16="http://schemas.microsoft.com/office/drawing/2014/main" id="{C7D63D5E-E68C-46B0-9A2C-4F225B9C992E}"/>
                </a:ext>
              </a:extLst>
            </p:cNvPr>
            <p:cNvSpPr txBox="1"/>
            <p:nvPr/>
          </p:nvSpPr>
          <p:spPr>
            <a:xfrm>
              <a:off x="548381" y="2030067"/>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A</a:t>
              </a:r>
            </a:p>
          </p:txBody>
        </p:sp>
        <p:sp>
          <p:nvSpPr>
            <p:cNvPr id="17" name="TextBox 16">
              <a:extLst>
                <a:ext uri="{FF2B5EF4-FFF2-40B4-BE49-F238E27FC236}">
                  <a16:creationId xmlns:a16="http://schemas.microsoft.com/office/drawing/2014/main" id="{D17C8EF2-30B3-4B8E-AF47-B043E12329BA}"/>
                </a:ext>
              </a:extLst>
            </p:cNvPr>
            <p:cNvSpPr txBox="1"/>
            <p:nvPr/>
          </p:nvSpPr>
          <p:spPr>
            <a:xfrm>
              <a:off x="548381" y="4089139"/>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Cat</a:t>
              </a:r>
            </a:p>
          </p:txBody>
        </p:sp>
        <p:sp>
          <p:nvSpPr>
            <p:cNvPr id="19" name="TextBox 18">
              <a:extLst>
                <a:ext uri="{FF2B5EF4-FFF2-40B4-BE49-F238E27FC236}">
                  <a16:creationId xmlns:a16="http://schemas.microsoft.com/office/drawing/2014/main" id="{CC443F26-122B-48A5-860E-E3D5F7A83B0C}"/>
                </a:ext>
              </a:extLst>
            </p:cNvPr>
            <p:cNvSpPr txBox="1"/>
            <p:nvPr/>
          </p:nvSpPr>
          <p:spPr>
            <a:xfrm>
              <a:off x="548381" y="4383293"/>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Cats</a:t>
              </a:r>
            </a:p>
          </p:txBody>
        </p:sp>
        <p:sp>
          <p:nvSpPr>
            <p:cNvPr id="21" name="TextBox 20">
              <a:extLst>
                <a:ext uri="{FF2B5EF4-FFF2-40B4-BE49-F238E27FC236}">
                  <a16:creationId xmlns:a16="http://schemas.microsoft.com/office/drawing/2014/main" id="{BF511357-A4C6-4FD7-8FFD-A7DB25C8BD95}"/>
                </a:ext>
              </a:extLst>
            </p:cNvPr>
            <p:cNvSpPr txBox="1"/>
            <p:nvPr/>
          </p:nvSpPr>
          <p:spPr>
            <a:xfrm>
              <a:off x="548381" y="4689634"/>
              <a:ext cx="715079" cy="23415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Dog</a:t>
              </a:r>
            </a:p>
          </p:txBody>
        </p:sp>
        <p:sp>
          <p:nvSpPr>
            <p:cNvPr id="23" name="TextBox 22">
              <a:extLst>
                <a:ext uri="{FF2B5EF4-FFF2-40B4-BE49-F238E27FC236}">
                  <a16:creationId xmlns:a16="http://schemas.microsoft.com/office/drawing/2014/main" id="{9DB56F4E-78A0-47D3-ADF3-5B9DAC95A49C}"/>
                </a:ext>
              </a:extLst>
            </p:cNvPr>
            <p:cNvSpPr txBox="1"/>
            <p:nvPr/>
          </p:nvSpPr>
          <p:spPr>
            <a:xfrm>
              <a:off x="548381" y="4971599"/>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Dogs</a:t>
              </a:r>
            </a:p>
          </p:txBody>
        </p:sp>
        <p:sp>
          <p:nvSpPr>
            <p:cNvPr id="25" name="TextBox 24">
              <a:extLst>
                <a:ext uri="{FF2B5EF4-FFF2-40B4-BE49-F238E27FC236}">
                  <a16:creationId xmlns:a16="http://schemas.microsoft.com/office/drawing/2014/main" id="{0218D346-16B2-4911-AAF1-AF6D0DAA9843}"/>
                </a:ext>
              </a:extLst>
            </p:cNvPr>
            <p:cNvSpPr txBox="1"/>
            <p:nvPr/>
          </p:nvSpPr>
          <p:spPr>
            <a:xfrm>
              <a:off x="548381" y="5265756"/>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Eat</a:t>
              </a:r>
            </a:p>
          </p:txBody>
        </p:sp>
        <p:cxnSp>
          <p:nvCxnSpPr>
            <p:cNvPr id="320" name="Straight Connector 319">
              <a:extLst>
                <a:ext uri="{FF2B5EF4-FFF2-40B4-BE49-F238E27FC236}">
                  <a16:creationId xmlns:a16="http://schemas.microsoft.com/office/drawing/2014/main" id="{B2C98677-4BEB-4621-A4F2-2704B8BBAA07}"/>
                </a:ext>
              </a:extLst>
            </p:cNvPr>
            <p:cNvCxnSpPr>
              <a:cxnSpLocks/>
              <a:stCxn id="22" idx="6"/>
              <a:endCxn id="65" idx="2"/>
            </p:cNvCxnSpPr>
            <p:nvPr/>
          </p:nvCxnSpPr>
          <p:spPr>
            <a:xfrm flipV="1">
              <a:off x="1567287" y="2784146"/>
              <a:ext cx="1390306" cy="54037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9E268294-D25C-4C34-A8DD-62F6C84C8248}"/>
                </a:ext>
              </a:extLst>
            </p:cNvPr>
            <p:cNvCxnSpPr>
              <a:cxnSpLocks/>
              <a:stCxn id="600" idx="6"/>
              <a:endCxn id="55" idx="6"/>
            </p:cNvCxnSpPr>
            <p:nvPr/>
          </p:nvCxnSpPr>
          <p:spPr>
            <a:xfrm flipH="1" flipV="1">
              <a:off x="3223014" y="4853996"/>
              <a:ext cx="1389009" cy="538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9" name="Straight Connector 528">
              <a:extLst>
                <a:ext uri="{FF2B5EF4-FFF2-40B4-BE49-F238E27FC236}">
                  <a16:creationId xmlns:a16="http://schemas.microsoft.com/office/drawing/2014/main" id="{5EE5926A-3B71-470F-A575-7687C22C2678}"/>
                </a:ext>
              </a:extLst>
            </p:cNvPr>
            <p:cNvCxnSpPr>
              <a:cxnSpLocks/>
              <a:stCxn id="601" idx="6"/>
              <a:endCxn id="55" idx="6"/>
            </p:cNvCxnSpPr>
            <p:nvPr/>
          </p:nvCxnSpPr>
          <p:spPr>
            <a:xfrm flipH="1" flipV="1">
              <a:off x="3223014" y="4853996"/>
              <a:ext cx="1389009" cy="2433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0" name="Straight Connector 529">
              <a:extLst>
                <a:ext uri="{FF2B5EF4-FFF2-40B4-BE49-F238E27FC236}">
                  <a16:creationId xmlns:a16="http://schemas.microsoft.com/office/drawing/2014/main" id="{1E5111D2-520F-4A7D-AC4E-F607AC3013E3}"/>
                </a:ext>
              </a:extLst>
            </p:cNvPr>
            <p:cNvCxnSpPr>
              <a:cxnSpLocks/>
              <a:stCxn id="602" idx="6"/>
              <a:endCxn id="55" idx="6"/>
            </p:cNvCxnSpPr>
            <p:nvPr/>
          </p:nvCxnSpPr>
          <p:spPr>
            <a:xfrm flipH="1">
              <a:off x="3223014" y="4801874"/>
              <a:ext cx="1389009" cy="521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id="{CAF72B7B-4A45-4147-A738-4A7E9D4185AD}"/>
                </a:ext>
              </a:extLst>
            </p:cNvPr>
            <p:cNvCxnSpPr>
              <a:cxnSpLocks/>
              <a:stCxn id="603" idx="6"/>
              <a:endCxn id="55" idx="6"/>
            </p:cNvCxnSpPr>
            <p:nvPr/>
          </p:nvCxnSpPr>
          <p:spPr>
            <a:xfrm flipH="1">
              <a:off x="3223014" y="4506402"/>
              <a:ext cx="1389009" cy="34759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2" name="Straight Connector 531">
              <a:extLst>
                <a:ext uri="{FF2B5EF4-FFF2-40B4-BE49-F238E27FC236}">
                  <a16:creationId xmlns:a16="http://schemas.microsoft.com/office/drawing/2014/main" id="{DAC71A7A-643E-439D-BD39-F052F6AC4E20}"/>
                </a:ext>
              </a:extLst>
            </p:cNvPr>
            <p:cNvCxnSpPr>
              <a:cxnSpLocks/>
              <a:stCxn id="604" idx="6"/>
              <a:endCxn id="55" idx="6"/>
            </p:cNvCxnSpPr>
            <p:nvPr/>
          </p:nvCxnSpPr>
          <p:spPr>
            <a:xfrm flipH="1">
              <a:off x="3223014" y="4210931"/>
              <a:ext cx="1396879" cy="6430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3" name="Straight Connector 532">
              <a:extLst>
                <a:ext uri="{FF2B5EF4-FFF2-40B4-BE49-F238E27FC236}">
                  <a16:creationId xmlns:a16="http://schemas.microsoft.com/office/drawing/2014/main" id="{C3EB29B6-EB0B-4602-A6CD-046348FE62A7}"/>
                </a:ext>
              </a:extLst>
            </p:cNvPr>
            <p:cNvCxnSpPr>
              <a:cxnSpLocks/>
              <a:stCxn id="605" idx="6"/>
              <a:endCxn id="55" idx="6"/>
            </p:cNvCxnSpPr>
            <p:nvPr/>
          </p:nvCxnSpPr>
          <p:spPr>
            <a:xfrm flipH="1">
              <a:off x="3223014" y="3915460"/>
              <a:ext cx="1396880" cy="93853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4" name="Straight Connector 533">
              <a:extLst>
                <a:ext uri="{FF2B5EF4-FFF2-40B4-BE49-F238E27FC236}">
                  <a16:creationId xmlns:a16="http://schemas.microsoft.com/office/drawing/2014/main" id="{907968F8-1068-4E72-B801-66330F5DA829}"/>
                </a:ext>
              </a:extLst>
            </p:cNvPr>
            <p:cNvCxnSpPr>
              <a:cxnSpLocks/>
              <a:stCxn id="606" idx="6"/>
              <a:endCxn id="55" idx="6"/>
            </p:cNvCxnSpPr>
            <p:nvPr/>
          </p:nvCxnSpPr>
          <p:spPr>
            <a:xfrm flipH="1">
              <a:off x="3223014" y="3619988"/>
              <a:ext cx="1396880" cy="12340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5" name="Straight Connector 534">
              <a:extLst>
                <a:ext uri="{FF2B5EF4-FFF2-40B4-BE49-F238E27FC236}">
                  <a16:creationId xmlns:a16="http://schemas.microsoft.com/office/drawing/2014/main" id="{8EEA0342-EE77-48D9-A463-AF76996FC9A9}"/>
                </a:ext>
              </a:extLst>
            </p:cNvPr>
            <p:cNvCxnSpPr>
              <a:cxnSpLocks/>
              <a:stCxn id="607" idx="6"/>
              <a:endCxn id="55" idx="6"/>
            </p:cNvCxnSpPr>
            <p:nvPr/>
          </p:nvCxnSpPr>
          <p:spPr>
            <a:xfrm flipH="1">
              <a:off x="3223014" y="3324517"/>
              <a:ext cx="1396880" cy="1529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a:extLst>
                <a:ext uri="{FF2B5EF4-FFF2-40B4-BE49-F238E27FC236}">
                  <a16:creationId xmlns:a16="http://schemas.microsoft.com/office/drawing/2014/main" id="{9FDA0BF6-A651-4FDC-9A94-591B3F8BF5B3}"/>
                </a:ext>
              </a:extLst>
            </p:cNvPr>
            <p:cNvCxnSpPr>
              <a:cxnSpLocks/>
              <a:stCxn id="608" idx="6"/>
              <a:endCxn id="55" idx="6"/>
            </p:cNvCxnSpPr>
            <p:nvPr/>
          </p:nvCxnSpPr>
          <p:spPr>
            <a:xfrm flipH="1">
              <a:off x="3223014" y="3029046"/>
              <a:ext cx="1396880" cy="182495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7" name="Straight Connector 536">
              <a:extLst>
                <a:ext uri="{FF2B5EF4-FFF2-40B4-BE49-F238E27FC236}">
                  <a16:creationId xmlns:a16="http://schemas.microsoft.com/office/drawing/2014/main" id="{C7F58611-20C9-4786-B14D-7E98649D34C9}"/>
                </a:ext>
              </a:extLst>
            </p:cNvPr>
            <p:cNvCxnSpPr>
              <a:cxnSpLocks/>
              <a:stCxn id="609" idx="6"/>
              <a:endCxn id="55" idx="6"/>
            </p:cNvCxnSpPr>
            <p:nvPr/>
          </p:nvCxnSpPr>
          <p:spPr>
            <a:xfrm flipH="1">
              <a:off x="3223014" y="2733574"/>
              <a:ext cx="1396880" cy="2120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a:extLst>
                <a:ext uri="{FF2B5EF4-FFF2-40B4-BE49-F238E27FC236}">
                  <a16:creationId xmlns:a16="http://schemas.microsoft.com/office/drawing/2014/main" id="{51F0BD90-9DD0-4561-BDFE-33FCBF6F1718}"/>
                </a:ext>
              </a:extLst>
            </p:cNvPr>
            <p:cNvCxnSpPr>
              <a:cxnSpLocks/>
              <a:stCxn id="610" idx="6"/>
              <a:endCxn id="55" idx="6"/>
            </p:cNvCxnSpPr>
            <p:nvPr/>
          </p:nvCxnSpPr>
          <p:spPr>
            <a:xfrm flipH="1">
              <a:off x="3223014" y="2438103"/>
              <a:ext cx="1404749" cy="24158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a:extLst>
                <a:ext uri="{FF2B5EF4-FFF2-40B4-BE49-F238E27FC236}">
                  <a16:creationId xmlns:a16="http://schemas.microsoft.com/office/drawing/2014/main" id="{E8125993-8B8C-4E26-B788-6EFDBCFB0081}"/>
                </a:ext>
              </a:extLst>
            </p:cNvPr>
            <p:cNvCxnSpPr>
              <a:cxnSpLocks/>
              <a:stCxn id="611" idx="6"/>
              <a:endCxn id="55" idx="6"/>
            </p:cNvCxnSpPr>
            <p:nvPr/>
          </p:nvCxnSpPr>
          <p:spPr>
            <a:xfrm flipH="1">
              <a:off x="3223014" y="2142634"/>
              <a:ext cx="1404750" cy="271136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a:extLst>
                <a:ext uri="{FF2B5EF4-FFF2-40B4-BE49-F238E27FC236}">
                  <a16:creationId xmlns:a16="http://schemas.microsoft.com/office/drawing/2014/main" id="{392152A1-AFF6-414C-AE6D-C752F5EE6581}"/>
                </a:ext>
              </a:extLst>
            </p:cNvPr>
            <p:cNvCxnSpPr>
              <a:cxnSpLocks/>
              <a:stCxn id="600" idx="6"/>
              <a:endCxn id="57" idx="6"/>
            </p:cNvCxnSpPr>
            <p:nvPr/>
          </p:nvCxnSpPr>
          <p:spPr>
            <a:xfrm flipH="1" flipV="1">
              <a:off x="3223014" y="4440026"/>
              <a:ext cx="1389009" cy="9527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7F5C439D-9C78-4D6D-BC57-99C3D209FFA3}"/>
                </a:ext>
              </a:extLst>
            </p:cNvPr>
            <p:cNvCxnSpPr>
              <a:cxnSpLocks/>
              <a:stCxn id="601" idx="6"/>
              <a:endCxn id="57" idx="6"/>
            </p:cNvCxnSpPr>
            <p:nvPr/>
          </p:nvCxnSpPr>
          <p:spPr>
            <a:xfrm flipH="1" flipV="1">
              <a:off x="3223014" y="4440026"/>
              <a:ext cx="1389009" cy="6573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2" name="Straight Connector 541">
              <a:extLst>
                <a:ext uri="{FF2B5EF4-FFF2-40B4-BE49-F238E27FC236}">
                  <a16:creationId xmlns:a16="http://schemas.microsoft.com/office/drawing/2014/main" id="{D3681A71-158E-47B9-92D5-9AB81ADF0A6F}"/>
                </a:ext>
              </a:extLst>
            </p:cNvPr>
            <p:cNvCxnSpPr>
              <a:cxnSpLocks/>
              <a:stCxn id="602" idx="6"/>
              <a:endCxn id="57" idx="6"/>
            </p:cNvCxnSpPr>
            <p:nvPr/>
          </p:nvCxnSpPr>
          <p:spPr>
            <a:xfrm flipH="1" flipV="1">
              <a:off x="3223014" y="4440026"/>
              <a:ext cx="1389009" cy="3618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3" name="Straight Connector 542">
              <a:extLst>
                <a:ext uri="{FF2B5EF4-FFF2-40B4-BE49-F238E27FC236}">
                  <a16:creationId xmlns:a16="http://schemas.microsoft.com/office/drawing/2014/main" id="{EAF603A6-8109-4E70-998B-089305A5B028}"/>
                </a:ext>
              </a:extLst>
            </p:cNvPr>
            <p:cNvCxnSpPr>
              <a:cxnSpLocks/>
              <a:stCxn id="603" idx="6"/>
              <a:endCxn id="57" idx="6"/>
            </p:cNvCxnSpPr>
            <p:nvPr/>
          </p:nvCxnSpPr>
          <p:spPr>
            <a:xfrm flipH="1" flipV="1">
              <a:off x="3223014" y="4440026"/>
              <a:ext cx="1389009" cy="663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id="{24909178-45A9-4AFE-ADBC-12CAE0F24153}"/>
                </a:ext>
              </a:extLst>
            </p:cNvPr>
            <p:cNvCxnSpPr>
              <a:cxnSpLocks/>
              <a:stCxn id="604" idx="6"/>
              <a:endCxn id="57" idx="6"/>
            </p:cNvCxnSpPr>
            <p:nvPr/>
          </p:nvCxnSpPr>
          <p:spPr>
            <a:xfrm flipH="1">
              <a:off x="3223014" y="4210931"/>
              <a:ext cx="1396879" cy="22909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5" name="Straight Connector 544">
              <a:extLst>
                <a:ext uri="{FF2B5EF4-FFF2-40B4-BE49-F238E27FC236}">
                  <a16:creationId xmlns:a16="http://schemas.microsoft.com/office/drawing/2014/main" id="{9517D913-9681-4C34-A669-8C29FBAF170E}"/>
                </a:ext>
              </a:extLst>
            </p:cNvPr>
            <p:cNvCxnSpPr>
              <a:cxnSpLocks/>
              <a:stCxn id="605" idx="6"/>
              <a:endCxn id="57" idx="6"/>
            </p:cNvCxnSpPr>
            <p:nvPr/>
          </p:nvCxnSpPr>
          <p:spPr>
            <a:xfrm flipH="1">
              <a:off x="3223014" y="3915460"/>
              <a:ext cx="1396880" cy="5245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6" name="Straight Connector 545">
              <a:extLst>
                <a:ext uri="{FF2B5EF4-FFF2-40B4-BE49-F238E27FC236}">
                  <a16:creationId xmlns:a16="http://schemas.microsoft.com/office/drawing/2014/main" id="{F9CF52A3-D8AE-4B0F-8CF2-0009B8533844}"/>
                </a:ext>
              </a:extLst>
            </p:cNvPr>
            <p:cNvCxnSpPr>
              <a:cxnSpLocks/>
              <a:stCxn id="606" idx="6"/>
              <a:endCxn id="57" idx="6"/>
            </p:cNvCxnSpPr>
            <p:nvPr/>
          </p:nvCxnSpPr>
          <p:spPr>
            <a:xfrm flipH="1">
              <a:off x="3223014" y="3619988"/>
              <a:ext cx="1396880" cy="8200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7" name="Straight Connector 546">
              <a:extLst>
                <a:ext uri="{FF2B5EF4-FFF2-40B4-BE49-F238E27FC236}">
                  <a16:creationId xmlns:a16="http://schemas.microsoft.com/office/drawing/2014/main" id="{AF0AFB90-99E5-479F-AC2E-1645379C2A6C}"/>
                </a:ext>
              </a:extLst>
            </p:cNvPr>
            <p:cNvCxnSpPr>
              <a:cxnSpLocks/>
              <a:stCxn id="607" idx="6"/>
              <a:endCxn id="57" idx="6"/>
            </p:cNvCxnSpPr>
            <p:nvPr/>
          </p:nvCxnSpPr>
          <p:spPr>
            <a:xfrm flipH="1">
              <a:off x="3223014" y="3324517"/>
              <a:ext cx="1396880" cy="111550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8" name="Straight Connector 547">
              <a:extLst>
                <a:ext uri="{FF2B5EF4-FFF2-40B4-BE49-F238E27FC236}">
                  <a16:creationId xmlns:a16="http://schemas.microsoft.com/office/drawing/2014/main" id="{DFDC214C-512E-4A4A-878E-D4ADFE9A8F2F}"/>
                </a:ext>
              </a:extLst>
            </p:cNvPr>
            <p:cNvCxnSpPr>
              <a:cxnSpLocks/>
              <a:stCxn id="608" idx="6"/>
              <a:endCxn id="57" idx="6"/>
            </p:cNvCxnSpPr>
            <p:nvPr/>
          </p:nvCxnSpPr>
          <p:spPr>
            <a:xfrm flipH="1">
              <a:off x="3223014" y="3029046"/>
              <a:ext cx="1396880" cy="14109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9" name="Straight Connector 548">
              <a:extLst>
                <a:ext uri="{FF2B5EF4-FFF2-40B4-BE49-F238E27FC236}">
                  <a16:creationId xmlns:a16="http://schemas.microsoft.com/office/drawing/2014/main" id="{9AD82F72-4757-491E-AD30-685D865E0E4C}"/>
                </a:ext>
              </a:extLst>
            </p:cNvPr>
            <p:cNvCxnSpPr>
              <a:cxnSpLocks/>
              <a:stCxn id="609" idx="6"/>
              <a:endCxn id="57" idx="6"/>
            </p:cNvCxnSpPr>
            <p:nvPr/>
          </p:nvCxnSpPr>
          <p:spPr>
            <a:xfrm flipH="1">
              <a:off x="3223014" y="2733574"/>
              <a:ext cx="1396880" cy="1706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0" name="Straight Connector 549">
              <a:extLst>
                <a:ext uri="{FF2B5EF4-FFF2-40B4-BE49-F238E27FC236}">
                  <a16:creationId xmlns:a16="http://schemas.microsoft.com/office/drawing/2014/main" id="{A472C02B-C803-466B-8B25-629DA177F146}"/>
                </a:ext>
              </a:extLst>
            </p:cNvPr>
            <p:cNvCxnSpPr>
              <a:cxnSpLocks/>
              <a:stCxn id="610" idx="6"/>
              <a:endCxn id="57" idx="6"/>
            </p:cNvCxnSpPr>
            <p:nvPr/>
          </p:nvCxnSpPr>
          <p:spPr>
            <a:xfrm flipH="1">
              <a:off x="3223014" y="2438103"/>
              <a:ext cx="1404749" cy="20019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id="{E2F6F8EC-0212-4332-9254-B162D8DB0088}"/>
                </a:ext>
              </a:extLst>
            </p:cNvPr>
            <p:cNvCxnSpPr>
              <a:cxnSpLocks/>
              <a:stCxn id="611" idx="6"/>
              <a:endCxn id="57" idx="6"/>
            </p:cNvCxnSpPr>
            <p:nvPr/>
          </p:nvCxnSpPr>
          <p:spPr>
            <a:xfrm flipH="1">
              <a:off x="3223014" y="2142634"/>
              <a:ext cx="1404750" cy="22973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a:extLst>
                <a:ext uri="{FF2B5EF4-FFF2-40B4-BE49-F238E27FC236}">
                  <a16:creationId xmlns:a16="http://schemas.microsoft.com/office/drawing/2014/main" id="{77D4C7B1-0C6C-469F-9681-A1E9E19073E8}"/>
                </a:ext>
              </a:extLst>
            </p:cNvPr>
            <p:cNvCxnSpPr>
              <a:cxnSpLocks/>
              <a:stCxn id="600" idx="6"/>
              <a:endCxn id="59" idx="6"/>
            </p:cNvCxnSpPr>
            <p:nvPr/>
          </p:nvCxnSpPr>
          <p:spPr>
            <a:xfrm flipH="1" flipV="1">
              <a:off x="3223014" y="4026056"/>
              <a:ext cx="1389009" cy="13667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a:extLst>
                <a:ext uri="{FF2B5EF4-FFF2-40B4-BE49-F238E27FC236}">
                  <a16:creationId xmlns:a16="http://schemas.microsoft.com/office/drawing/2014/main" id="{8E33BDAA-A6CE-44F7-B563-F530D3ECD7A6}"/>
                </a:ext>
              </a:extLst>
            </p:cNvPr>
            <p:cNvCxnSpPr>
              <a:cxnSpLocks/>
              <a:stCxn id="601" idx="6"/>
              <a:endCxn id="59" idx="6"/>
            </p:cNvCxnSpPr>
            <p:nvPr/>
          </p:nvCxnSpPr>
          <p:spPr>
            <a:xfrm flipH="1" flipV="1">
              <a:off x="3223014" y="4026056"/>
              <a:ext cx="1389009" cy="10712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a:extLst>
                <a:ext uri="{FF2B5EF4-FFF2-40B4-BE49-F238E27FC236}">
                  <a16:creationId xmlns:a16="http://schemas.microsoft.com/office/drawing/2014/main" id="{A3421CAA-AB34-4215-8B64-EE81BBA23AAD}"/>
                </a:ext>
              </a:extLst>
            </p:cNvPr>
            <p:cNvCxnSpPr>
              <a:cxnSpLocks/>
              <a:stCxn id="602" idx="6"/>
              <a:endCxn id="59" idx="6"/>
            </p:cNvCxnSpPr>
            <p:nvPr/>
          </p:nvCxnSpPr>
          <p:spPr>
            <a:xfrm flipH="1" flipV="1">
              <a:off x="3223014" y="4026056"/>
              <a:ext cx="1389009" cy="7758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5" name="Straight Connector 554">
              <a:extLst>
                <a:ext uri="{FF2B5EF4-FFF2-40B4-BE49-F238E27FC236}">
                  <a16:creationId xmlns:a16="http://schemas.microsoft.com/office/drawing/2014/main" id="{1D8DC317-5740-49D8-A79C-571B5E927D0B}"/>
                </a:ext>
              </a:extLst>
            </p:cNvPr>
            <p:cNvCxnSpPr>
              <a:cxnSpLocks/>
              <a:stCxn id="603" idx="6"/>
              <a:endCxn id="59" idx="6"/>
            </p:cNvCxnSpPr>
            <p:nvPr/>
          </p:nvCxnSpPr>
          <p:spPr>
            <a:xfrm flipH="1" flipV="1">
              <a:off x="3223014" y="4026056"/>
              <a:ext cx="1389009" cy="4803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641C78CD-1FEB-46BC-9536-4D9DF2E513C9}"/>
                </a:ext>
              </a:extLst>
            </p:cNvPr>
            <p:cNvCxnSpPr>
              <a:cxnSpLocks/>
              <a:stCxn id="604" idx="6"/>
              <a:endCxn id="59" idx="6"/>
            </p:cNvCxnSpPr>
            <p:nvPr/>
          </p:nvCxnSpPr>
          <p:spPr>
            <a:xfrm flipH="1" flipV="1">
              <a:off x="3223014" y="4026056"/>
              <a:ext cx="1396879" cy="184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F3CDCC62-7181-4481-8413-BC9F359D6F37}"/>
                </a:ext>
              </a:extLst>
            </p:cNvPr>
            <p:cNvCxnSpPr>
              <a:cxnSpLocks/>
              <a:stCxn id="605" idx="6"/>
              <a:endCxn id="59" idx="6"/>
            </p:cNvCxnSpPr>
            <p:nvPr/>
          </p:nvCxnSpPr>
          <p:spPr>
            <a:xfrm flipH="1">
              <a:off x="3223014" y="3915460"/>
              <a:ext cx="1396880" cy="1105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a:extLst>
                <a:ext uri="{FF2B5EF4-FFF2-40B4-BE49-F238E27FC236}">
                  <a16:creationId xmlns:a16="http://schemas.microsoft.com/office/drawing/2014/main" id="{793C9854-E1E7-468D-B6DE-F0A6DC52E8E2}"/>
                </a:ext>
              </a:extLst>
            </p:cNvPr>
            <p:cNvCxnSpPr>
              <a:cxnSpLocks/>
              <a:stCxn id="606" idx="6"/>
              <a:endCxn id="59" idx="6"/>
            </p:cNvCxnSpPr>
            <p:nvPr/>
          </p:nvCxnSpPr>
          <p:spPr>
            <a:xfrm flipH="1">
              <a:off x="3223014" y="3619988"/>
              <a:ext cx="1396880" cy="4060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a:extLst>
                <a:ext uri="{FF2B5EF4-FFF2-40B4-BE49-F238E27FC236}">
                  <a16:creationId xmlns:a16="http://schemas.microsoft.com/office/drawing/2014/main" id="{54C8C96E-B813-4A44-9D4E-1C6F49D02D16}"/>
                </a:ext>
              </a:extLst>
            </p:cNvPr>
            <p:cNvCxnSpPr>
              <a:cxnSpLocks/>
              <a:stCxn id="607" idx="6"/>
              <a:endCxn id="59" idx="6"/>
            </p:cNvCxnSpPr>
            <p:nvPr/>
          </p:nvCxnSpPr>
          <p:spPr>
            <a:xfrm flipH="1">
              <a:off x="3223014" y="3324517"/>
              <a:ext cx="1396880" cy="70153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id="{CCE42C37-EA20-494A-BAF2-9FB6865DB572}"/>
                </a:ext>
              </a:extLst>
            </p:cNvPr>
            <p:cNvCxnSpPr>
              <a:cxnSpLocks/>
              <a:stCxn id="608" idx="6"/>
              <a:endCxn id="59" idx="6"/>
            </p:cNvCxnSpPr>
            <p:nvPr/>
          </p:nvCxnSpPr>
          <p:spPr>
            <a:xfrm flipH="1">
              <a:off x="3223014" y="3029046"/>
              <a:ext cx="1396880" cy="9970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a16="http://schemas.microsoft.com/office/drawing/2014/main" id="{77E24FBF-A72C-4748-8688-C312F0CD26C3}"/>
                </a:ext>
              </a:extLst>
            </p:cNvPr>
            <p:cNvCxnSpPr>
              <a:cxnSpLocks/>
              <a:stCxn id="609" idx="6"/>
              <a:endCxn id="59" idx="6"/>
            </p:cNvCxnSpPr>
            <p:nvPr/>
          </p:nvCxnSpPr>
          <p:spPr>
            <a:xfrm flipH="1">
              <a:off x="3223014" y="2733574"/>
              <a:ext cx="1396880" cy="1292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a:extLst>
                <a:ext uri="{FF2B5EF4-FFF2-40B4-BE49-F238E27FC236}">
                  <a16:creationId xmlns:a16="http://schemas.microsoft.com/office/drawing/2014/main" id="{CACE7979-00AB-4DE5-8CD6-9CD910E17960}"/>
                </a:ext>
              </a:extLst>
            </p:cNvPr>
            <p:cNvCxnSpPr>
              <a:cxnSpLocks/>
              <a:stCxn id="610" idx="6"/>
              <a:endCxn id="59" idx="6"/>
            </p:cNvCxnSpPr>
            <p:nvPr/>
          </p:nvCxnSpPr>
          <p:spPr>
            <a:xfrm flipH="1">
              <a:off x="3223014" y="2438103"/>
              <a:ext cx="1404749" cy="15879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F06FE6BB-06C7-40C8-98CA-95C2BA7C09D9}"/>
                </a:ext>
              </a:extLst>
            </p:cNvPr>
            <p:cNvCxnSpPr>
              <a:cxnSpLocks/>
              <a:stCxn id="611" idx="6"/>
              <a:endCxn id="59" idx="6"/>
            </p:cNvCxnSpPr>
            <p:nvPr/>
          </p:nvCxnSpPr>
          <p:spPr>
            <a:xfrm flipH="1">
              <a:off x="3223014" y="2142634"/>
              <a:ext cx="1404750" cy="1883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a:extLst>
                <a:ext uri="{FF2B5EF4-FFF2-40B4-BE49-F238E27FC236}">
                  <a16:creationId xmlns:a16="http://schemas.microsoft.com/office/drawing/2014/main" id="{AACFD3D6-CCA6-4F86-A083-C5CFAA1B9483}"/>
                </a:ext>
              </a:extLst>
            </p:cNvPr>
            <p:cNvCxnSpPr>
              <a:cxnSpLocks/>
              <a:stCxn id="600" idx="6"/>
              <a:endCxn id="61" idx="6"/>
            </p:cNvCxnSpPr>
            <p:nvPr/>
          </p:nvCxnSpPr>
          <p:spPr>
            <a:xfrm flipH="1" flipV="1">
              <a:off x="3223014" y="3612087"/>
              <a:ext cx="1389009" cy="1780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A987B66F-7D12-434E-8223-E761CDEFD454}"/>
                </a:ext>
              </a:extLst>
            </p:cNvPr>
            <p:cNvCxnSpPr>
              <a:cxnSpLocks/>
              <a:stCxn id="601" idx="6"/>
              <a:endCxn id="61" idx="6"/>
            </p:cNvCxnSpPr>
            <p:nvPr/>
          </p:nvCxnSpPr>
          <p:spPr>
            <a:xfrm flipH="1" flipV="1">
              <a:off x="3223014" y="3612087"/>
              <a:ext cx="1389009" cy="148525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a:extLst>
                <a:ext uri="{FF2B5EF4-FFF2-40B4-BE49-F238E27FC236}">
                  <a16:creationId xmlns:a16="http://schemas.microsoft.com/office/drawing/2014/main" id="{F67EF811-C6EE-4CE8-B976-BBEEFCF90E98}"/>
                </a:ext>
              </a:extLst>
            </p:cNvPr>
            <p:cNvCxnSpPr>
              <a:cxnSpLocks/>
              <a:stCxn id="602" idx="6"/>
              <a:endCxn id="61" idx="6"/>
            </p:cNvCxnSpPr>
            <p:nvPr/>
          </p:nvCxnSpPr>
          <p:spPr>
            <a:xfrm flipH="1" flipV="1">
              <a:off x="3223014" y="3612087"/>
              <a:ext cx="1389009" cy="118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a:extLst>
                <a:ext uri="{FF2B5EF4-FFF2-40B4-BE49-F238E27FC236}">
                  <a16:creationId xmlns:a16="http://schemas.microsoft.com/office/drawing/2014/main" id="{97833DA4-2B76-4D6F-9F7D-D6C90784269F}"/>
                </a:ext>
              </a:extLst>
            </p:cNvPr>
            <p:cNvCxnSpPr>
              <a:cxnSpLocks/>
              <a:stCxn id="603" idx="6"/>
              <a:endCxn id="61" idx="6"/>
            </p:cNvCxnSpPr>
            <p:nvPr/>
          </p:nvCxnSpPr>
          <p:spPr>
            <a:xfrm flipH="1" flipV="1">
              <a:off x="3223014" y="3612087"/>
              <a:ext cx="1389009" cy="8943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a:extLst>
                <a:ext uri="{FF2B5EF4-FFF2-40B4-BE49-F238E27FC236}">
                  <a16:creationId xmlns:a16="http://schemas.microsoft.com/office/drawing/2014/main" id="{7A8D2475-21C8-4A63-BFDE-D4F946AC0AB8}"/>
                </a:ext>
              </a:extLst>
            </p:cNvPr>
            <p:cNvCxnSpPr>
              <a:cxnSpLocks/>
              <a:stCxn id="604" idx="6"/>
              <a:endCxn id="61" idx="6"/>
            </p:cNvCxnSpPr>
            <p:nvPr/>
          </p:nvCxnSpPr>
          <p:spPr>
            <a:xfrm flipH="1" flipV="1">
              <a:off x="3223014" y="3612087"/>
              <a:ext cx="1396879" cy="59884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9C11BF4F-42A7-45AD-976E-032960832626}"/>
                </a:ext>
              </a:extLst>
            </p:cNvPr>
            <p:cNvCxnSpPr>
              <a:cxnSpLocks/>
              <a:stCxn id="605" idx="6"/>
              <a:endCxn id="61" idx="6"/>
            </p:cNvCxnSpPr>
            <p:nvPr/>
          </p:nvCxnSpPr>
          <p:spPr>
            <a:xfrm flipH="1" flipV="1">
              <a:off x="3223014" y="3612087"/>
              <a:ext cx="1396880" cy="3033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0" name="Straight Connector 569">
              <a:extLst>
                <a:ext uri="{FF2B5EF4-FFF2-40B4-BE49-F238E27FC236}">
                  <a16:creationId xmlns:a16="http://schemas.microsoft.com/office/drawing/2014/main" id="{F83F92D6-9340-4C01-B8EF-451D9B408FE4}"/>
                </a:ext>
              </a:extLst>
            </p:cNvPr>
            <p:cNvCxnSpPr>
              <a:cxnSpLocks/>
              <a:stCxn id="606" idx="6"/>
              <a:endCxn id="61" idx="6"/>
            </p:cNvCxnSpPr>
            <p:nvPr/>
          </p:nvCxnSpPr>
          <p:spPr>
            <a:xfrm flipH="1" flipV="1">
              <a:off x="3223014" y="3612087"/>
              <a:ext cx="1396880" cy="79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1" name="Straight Connector 570">
              <a:extLst>
                <a:ext uri="{FF2B5EF4-FFF2-40B4-BE49-F238E27FC236}">
                  <a16:creationId xmlns:a16="http://schemas.microsoft.com/office/drawing/2014/main" id="{566A1DDC-7E75-4C3C-907E-28B3A9CA43F4}"/>
                </a:ext>
              </a:extLst>
            </p:cNvPr>
            <p:cNvCxnSpPr>
              <a:cxnSpLocks/>
              <a:stCxn id="607" idx="6"/>
              <a:endCxn id="61" idx="6"/>
            </p:cNvCxnSpPr>
            <p:nvPr/>
          </p:nvCxnSpPr>
          <p:spPr>
            <a:xfrm flipH="1">
              <a:off x="3223014" y="3324517"/>
              <a:ext cx="1396880" cy="287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2" name="Straight Connector 571">
              <a:extLst>
                <a:ext uri="{FF2B5EF4-FFF2-40B4-BE49-F238E27FC236}">
                  <a16:creationId xmlns:a16="http://schemas.microsoft.com/office/drawing/2014/main" id="{7C7175DC-10B8-4937-AC7C-6275BA60B6D1}"/>
                </a:ext>
              </a:extLst>
            </p:cNvPr>
            <p:cNvCxnSpPr>
              <a:cxnSpLocks/>
              <a:stCxn id="608" idx="6"/>
              <a:endCxn id="61" idx="6"/>
            </p:cNvCxnSpPr>
            <p:nvPr/>
          </p:nvCxnSpPr>
          <p:spPr>
            <a:xfrm flipH="1">
              <a:off x="3223014" y="3029046"/>
              <a:ext cx="1396880" cy="58304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a:extLst>
                <a:ext uri="{FF2B5EF4-FFF2-40B4-BE49-F238E27FC236}">
                  <a16:creationId xmlns:a16="http://schemas.microsoft.com/office/drawing/2014/main" id="{2BC0A31C-82C3-4F06-9768-08FB82A94669}"/>
                </a:ext>
              </a:extLst>
            </p:cNvPr>
            <p:cNvCxnSpPr>
              <a:cxnSpLocks/>
              <a:stCxn id="609" idx="6"/>
              <a:endCxn id="61" idx="6"/>
            </p:cNvCxnSpPr>
            <p:nvPr/>
          </p:nvCxnSpPr>
          <p:spPr>
            <a:xfrm flipH="1">
              <a:off x="3223014" y="2733574"/>
              <a:ext cx="1396880"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4" name="Straight Connector 573">
              <a:extLst>
                <a:ext uri="{FF2B5EF4-FFF2-40B4-BE49-F238E27FC236}">
                  <a16:creationId xmlns:a16="http://schemas.microsoft.com/office/drawing/2014/main" id="{05749D0C-EB0F-44A1-83FD-73D9AE275F0A}"/>
                </a:ext>
              </a:extLst>
            </p:cNvPr>
            <p:cNvCxnSpPr>
              <a:cxnSpLocks/>
              <a:stCxn id="609" idx="6"/>
              <a:endCxn id="61" idx="6"/>
            </p:cNvCxnSpPr>
            <p:nvPr/>
          </p:nvCxnSpPr>
          <p:spPr>
            <a:xfrm flipH="1">
              <a:off x="3223014" y="2733574"/>
              <a:ext cx="1396880"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a:extLst>
                <a:ext uri="{FF2B5EF4-FFF2-40B4-BE49-F238E27FC236}">
                  <a16:creationId xmlns:a16="http://schemas.microsoft.com/office/drawing/2014/main" id="{7955A5B4-BBD3-495B-8C8A-1B931CA4831B}"/>
                </a:ext>
              </a:extLst>
            </p:cNvPr>
            <p:cNvCxnSpPr>
              <a:cxnSpLocks/>
              <a:stCxn id="610" idx="6"/>
              <a:endCxn id="61" idx="6"/>
            </p:cNvCxnSpPr>
            <p:nvPr/>
          </p:nvCxnSpPr>
          <p:spPr>
            <a:xfrm flipH="1">
              <a:off x="3223014" y="2438103"/>
              <a:ext cx="1404749" cy="1173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a:extLst>
                <a:ext uri="{FF2B5EF4-FFF2-40B4-BE49-F238E27FC236}">
                  <a16:creationId xmlns:a16="http://schemas.microsoft.com/office/drawing/2014/main" id="{9DC0FE8D-8F07-4F6B-BD99-066D0B6EEE58}"/>
                </a:ext>
              </a:extLst>
            </p:cNvPr>
            <p:cNvCxnSpPr>
              <a:cxnSpLocks/>
              <a:stCxn id="611" idx="6"/>
              <a:endCxn id="61" idx="6"/>
            </p:cNvCxnSpPr>
            <p:nvPr/>
          </p:nvCxnSpPr>
          <p:spPr>
            <a:xfrm flipH="1">
              <a:off x="3223014" y="2142634"/>
              <a:ext cx="1404750" cy="1469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a:extLst>
                <a:ext uri="{FF2B5EF4-FFF2-40B4-BE49-F238E27FC236}">
                  <a16:creationId xmlns:a16="http://schemas.microsoft.com/office/drawing/2014/main" id="{CEEC7089-1EB0-4F1F-9DF8-DDF9C0A06F20}"/>
                </a:ext>
              </a:extLst>
            </p:cNvPr>
            <p:cNvCxnSpPr>
              <a:cxnSpLocks/>
              <a:stCxn id="600" idx="6"/>
              <a:endCxn id="63" idx="6"/>
            </p:cNvCxnSpPr>
            <p:nvPr/>
          </p:nvCxnSpPr>
          <p:spPr>
            <a:xfrm flipH="1" flipV="1">
              <a:off x="3223014" y="3198116"/>
              <a:ext cx="1389009" cy="21946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8" name="Straight Connector 577">
              <a:extLst>
                <a:ext uri="{FF2B5EF4-FFF2-40B4-BE49-F238E27FC236}">
                  <a16:creationId xmlns:a16="http://schemas.microsoft.com/office/drawing/2014/main" id="{9AA2F49D-D77C-4231-96AB-3C1390ACC597}"/>
                </a:ext>
              </a:extLst>
            </p:cNvPr>
            <p:cNvCxnSpPr>
              <a:cxnSpLocks/>
              <a:stCxn id="601" idx="6"/>
              <a:endCxn id="63" idx="6"/>
            </p:cNvCxnSpPr>
            <p:nvPr/>
          </p:nvCxnSpPr>
          <p:spPr>
            <a:xfrm flipH="1" flipV="1">
              <a:off x="3223014" y="3198116"/>
              <a:ext cx="1389009" cy="18992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a:extLst>
                <a:ext uri="{FF2B5EF4-FFF2-40B4-BE49-F238E27FC236}">
                  <a16:creationId xmlns:a16="http://schemas.microsoft.com/office/drawing/2014/main" id="{B2DE35BE-B44D-4E5F-A86D-B69891840696}"/>
                </a:ext>
              </a:extLst>
            </p:cNvPr>
            <p:cNvCxnSpPr>
              <a:cxnSpLocks/>
              <a:endCxn id="63" idx="6"/>
            </p:cNvCxnSpPr>
            <p:nvPr/>
          </p:nvCxnSpPr>
          <p:spPr>
            <a:xfrm flipH="1" flipV="1">
              <a:off x="3223014" y="3198116"/>
              <a:ext cx="1415450" cy="1597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0" name="Straight Connector 579">
              <a:extLst>
                <a:ext uri="{FF2B5EF4-FFF2-40B4-BE49-F238E27FC236}">
                  <a16:creationId xmlns:a16="http://schemas.microsoft.com/office/drawing/2014/main" id="{C59E3E0A-9EB3-4085-8F77-48E2E6DE1DDF}"/>
                </a:ext>
              </a:extLst>
            </p:cNvPr>
            <p:cNvCxnSpPr>
              <a:cxnSpLocks/>
              <a:stCxn id="603" idx="6"/>
              <a:endCxn id="63" idx="6"/>
            </p:cNvCxnSpPr>
            <p:nvPr/>
          </p:nvCxnSpPr>
          <p:spPr>
            <a:xfrm flipH="1" flipV="1">
              <a:off x="3223014" y="3198116"/>
              <a:ext cx="1389009" cy="13082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1" name="Straight Connector 580">
              <a:extLst>
                <a:ext uri="{FF2B5EF4-FFF2-40B4-BE49-F238E27FC236}">
                  <a16:creationId xmlns:a16="http://schemas.microsoft.com/office/drawing/2014/main" id="{B63A048C-27F2-4646-AB18-0B7D1D487C17}"/>
                </a:ext>
              </a:extLst>
            </p:cNvPr>
            <p:cNvCxnSpPr>
              <a:cxnSpLocks/>
              <a:stCxn id="604" idx="6"/>
              <a:endCxn id="63" idx="6"/>
            </p:cNvCxnSpPr>
            <p:nvPr/>
          </p:nvCxnSpPr>
          <p:spPr>
            <a:xfrm flipH="1" flipV="1">
              <a:off x="3223014" y="3198116"/>
              <a:ext cx="1396879" cy="10128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2" name="Straight Connector 581">
              <a:extLst>
                <a:ext uri="{FF2B5EF4-FFF2-40B4-BE49-F238E27FC236}">
                  <a16:creationId xmlns:a16="http://schemas.microsoft.com/office/drawing/2014/main" id="{DDE9343C-5C19-4CAB-8983-EA924E085D60}"/>
                </a:ext>
              </a:extLst>
            </p:cNvPr>
            <p:cNvCxnSpPr>
              <a:cxnSpLocks/>
              <a:stCxn id="605" idx="6"/>
              <a:endCxn id="63" idx="6"/>
            </p:cNvCxnSpPr>
            <p:nvPr/>
          </p:nvCxnSpPr>
          <p:spPr>
            <a:xfrm flipH="1" flipV="1">
              <a:off x="3223014" y="3198116"/>
              <a:ext cx="1396880" cy="717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3" name="Straight Connector 582">
              <a:extLst>
                <a:ext uri="{FF2B5EF4-FFF2-40B4-BE49-F238E27FC236}">
                  <a16:creationId xmlns:a16="http://schemas.microsoft.com/office/drawing/2014/main" id="{58D1E7C2-5C04-4DA0-B550-4C6CC5C07E18}"/>
                </a:ext>
              </a:extLst>
            </p:cNvPr>
            <p:cNvCxnSpPr>
              <a:cxnSpLocks/>
              <a:stCxn id="606" idx="6"/>
              <a:endCxn id="63" idx="6"/>
            </p:cNvCxnSpPr>
            <p:nvPr/>
          </p:nvCxnSpPr>
          <p:spPr>
            <a:xfrm flipH="1" flipV="1">
              <a:off x="3223014" y="3198116"/>
              <a:ext cx="1396880" cy="421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4" name="Straight Connector 583">
              <a:extLst>
                <a:ext uri="{FF2B5EF4-FFF2-40B4-BE49-F238E27FC236}">
                  <a16:creationId xmlns:a16="http://schemas.microsoft.com/office/drawing/2014/main" id="{78302A22-AC8B-4BDF-AFF8-42F81CC14DA4}"/>
                </a:ext>
              </a:extLst>
            </p:cNvPr>
            <p:cNvCxnSpPr>
              <a:cxnSpLocks/>
              <a:stCxn id="607" idx="6"/>
              <a:endCxn id="63" idx="6"/>
            </p:cNvCxnSpPr>
            <p:nvPr/>
          </p:nvCxnSpPr>
          <p:spPr>
            <a:xfrm flipH="1" flipV="1">
              <a:off x="3223014" y="3198116"/>
              <a:ext cx="1396880" cy="1264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5" name="Straight Connector 584">
              <a:extLst>
                <a:ext uri="{FF2B5EF4-FFF2-40B4-BE49-F238E27FC236}">
                  <a16:creationId xmlns:a16="http://schemas.microsoft.com/office/drawing/2014/main" id="{6DEC3B0C-8FF2-441E-931F-3005ACD0BDAF}"/>
                </a:ext>
              </a:extLst>
            </p:cNvPr>
            <p:cNvCxnSpPr>
              <a:cxnSpLocks/>
              <a:stCxn id="608" idx="6"/>
              <a:endCxn id="63" idx="6"/>
            </p:cNvCxnSpPr>
            <p:nvPr/>
          </p:nvCxnSpPr>
          <p:spPr>
            <a:xfrm flipH="1">
              <a:off x="3223014" y="3029046"/>
              <a:ext cx="1396880" cy="1690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5E8C2CDD-B0CA-4600-A2CE-0FCB13392AAB}"/>
                </a:ext>
              </a:extLst>
            </p:cNvPr>
            <p:cNvCxnSpPr>
              <a:cxnSpLocks/>
              <a:stCxn id="609" idx="6"/>
              <a:endCxn id="63" idx="6"/>
            </p:cNvCxnSpPr>
            <p:nvPr/>
          </p:nvCxnSpPr>
          <p:spPr>
            <a:xfrm flipH="1">
              <a:off x="3223014" y="2733574"/>
              <a:ext cx="1396880" cy="4645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7" name="Straight Connector 586">
              <a:extLst>
                <a:ext uri="{FF2B5EF4-FFF2-40B4-BE49-F238E27FC236}">
                  <a16:creationId xmlns:a16="http://schemas.microsoft.com/office/drawing/2014/main" id="{1F824BBA-2D1C-449B-B132-CDE6F75448FE}"/>
                </a:ext>
              </a:extLst>
            </p:cNvPr>
            <p:cNvCxnSpPr>
              <a:cxnSpLocks/>
              <a:stCxn id="610" idx="6"/>
              <a:endCxn id="63" idx="6"/>
            </p:cNvCxnSpPr>
            <p:nvPr/>
          </p:nvCxnSpPr>
          <p:spPr>
            <a:xfrm flipH="1">
              <a:off x="3223014" y="2438103"/>
              <a:ext cx="1404749" cy="7600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8" name="Straight Connector 587">
              <a:extLst>
                <a:ext uri="{FF2B5EF4-FFF2-40B4-BE49-F238E27FC236}">
                  <a16:creationId xmlns:a16="http://schemas.microsoft.com/office/drawing/2014/main" id="{1AFDCE91-589C-4A79-BBD8-5D2E433B753F}"/>
                </a:ext>
              </a:extLst>
            </p:cNvPr>
            <p:cNvCxnSpPr>
              <a:cxnSpLocks/>
              <a:stCxn id="611" idx="6"/>
              <a:endCxn id="63" idx="6"/>
            </p:cNvCxnSpPr>
            <p:nvPr/>
          </p:nvCxnSpPr>
          <p:spPr>
            <a:xfrm flipH="1">
              <a:off x="3223014" y="2142634"/>
              <a:ext cx="1404750" cy="1055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9" name="Straight Connector 588">
              <a:extLst>
                <a:ext uri="{FF2B5EF4-FFF2-40B4-BE49-F238E27FC236}">
                  <a16:creationId xmlns:a16="http://schemas.microsoft.com/office/drawing/2014/main" id="{BA2D900D-07F7-4E49-879B-D760892E6DD9}"/>
                </a:ext>
              </a:extLst>
            </p:cNvPr>
            <p:cNvCxnSpPr>
              <a:cxnSpLocks/>
              <a:stCxn id="600" idx="6"/>
              <a:endCxn id="65" idx="6"/>
            </p:cNvCxnSpPr>
            <p:nvPr/>
          </p:nvCxnSpPr>
          <p:spPr>
            <a:xfrm flipH="1" flipV="1">
              <a:off x="3223014" y="2784146"/>
              <a:ext cx="1389009" cy="26086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0" name="Straight Connector 589">
              <a:extLst>
                <a:ext uri="{FF2B5EF4-FFF2-40B4-BE49-F238E27FC236}">
                  <a16:creationId xmlns:a16="http://schemas.microsoft.com/office/drawing/2014/main" id="{690EAA8A-20D7-4717-BA0F-36A5DF697943}"/>
                </a:ext>
              </a:extLst>
            </p:cNvPr>
            <p:cNvCxnSpPr>
              <a:cxnSpLocks/>
              <a:stCxn id="601" idx="6"/>
              <a:endCxn id="65" idx="6"/>
            </p:cNvCxnSpPr>
            <p:nvPr/>
          </p:nvCxnSpPr>
          <p:spPr>
            <a:xfrm flipH="1" flipV="1">
              <a:off x="3223014" y="2784146"/>
              <a:ext cx="1389009" cy="231319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E4B7BC20-9071-4ECD-A0CA-33B22F5AE31A}"/>
                </a:ext>
              </a:extLst>
            </p:cNvPr>
            <p:cNvCxnSpPr>
              <a:cxnSpLocks/>
              <a:stCxn id="602" idx="6"/>
              <a:endCxn id="65" idx="6"/>
            </p:cNvCxnSpPr>
            <p:nvPr/>
          </p:nvCxnSpPr>
          <p:spPr>
            <a:xfrm flipH="1" flipV="1">
              <a:off x="3223014" y="2784146"/>
              <a:ext cx="1389009" cy="20177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2" name="Straight Connector 591">
              <a:extLst>
                <a:ext uri="{FF2B5EF4-FFF2-40B4-BE49-F238E27FC236}">
                  <a16:creationId xmlns:a16="http://schemas.microsoft.com/office/drawing/2014/main" id="{078997C6-F912-458D-9B5B-600C7C4595BB}"/>
                </a:ext>
              </a:extLst>
            </p:cNvPr>
            <p:cNvCxnSpPr>
              <a:cxnSpLocks/>
              <a:stCxn id="603" idx="6"/>
              <a:endCxn id="65" idx="6"/>
            </p:cNvCxnSpPr>
            <p:nvPr/>
          </p:nvCxnSpPr>
          <p:spPr>
            <a:xfrm flipH="1" flipV="1">
              <a:off x="3223014" y="2784146"/>
              <a:ext cx="1389009" cy="172225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3" name="Straight Connector 592">
              <a:extLst>
                <a:ext uri="{FF2B5EF4-FFF2-40B4-BE49-F238E27FC236}">
                  <a16:creationId xmlns:a16="http://schemas.microsoft.com/office/drawing/2014/main" id="{74D4A1AB-8766-42AE-BB68-963B684CD268}"/>
                </a:ext>
              </a:extLst>
            </p:cNvPr>
            <p:cNvCxnSpPr>
              <a:cxnSpLocks/>
              <a:stCxn id="604" idx="6"/>
              <a:endCxn id="65" idx="6"/>
            </p:cNvCxnSpPr>
            <p:nvPr/>
          </p:nvCxnSpPr>
          <p:spPr>
            <a:xfrm flipH="1" flipV="1">
              <a:off x="3223014" y="2784146"/>
              <a:ext cx="1396879" cy="14267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D424F8BB-15BF-4765-B813-843F4409BF6F}"/>
                </a:ext>
              </a:extLst>
            </p:cNvPr>
            <p:cNvCxnSpPr>
              <a:cxnSpLocks/>
              <a:stCxn id="605" idx="6"/>
              <a:endCxn id="65" idx="6"/>
            </p:cNvCxnSpPr>
            <p:nvPr/>
          </p:nvCxnSpPr>
          <p:spPr>
            <a:xfrm flipH="1" flipV="1">
              <a:off x="3223014" y="2784146"/>
              <a:ext cx="1396880" cy="11313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5" name="Straight Connector 594">
              <a:extLst>
                <a:ext uri="{FF2B5EF4-FFF2-40B4-BE49-F238E27FC236}">
                  <a16:creationId xmlns:a16="http://schemas.microsoft.com/office/drawing/2014/main" id="{BDE5745F-FB01-4300-90A3-5518AD27F792}"/>
                </a:ext>
              </a:extLst>
            </p:cNvPr>
            <p:cNvCxnSpPr>
              <a:cxnSpLocks/>
              <a:stCxn id="606" idx="6"/>
              <a:endCxn id="65" idx="6"/>
            </p:cNvCxnSpPr>
            <p:nvPr/>
          </p:nvCxnSpPr>
          <p:spPr>
            <a:xfrm flipH="1" flipV="1">
              <a:off x="3223014" y="2784146"/>
              <a:ext cx="1396880" cy="8358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6" name="Straight Connector 595">
              <a:extLst>
                <a:ext uri="{FF2B5EF4-FFF2-40B4-BE49-F238E27FC236}">
                  <a16:creationId xmlns:a16="http://schemas.microsoft.com/office/drawing/2014/main" id="{6CA3150F-07E9-465F-8C62-D99D95073E6F}"/>
                </a:ext>
              </a:extLst>
            </p:cNvPr>
            <p:cNvCxnSpPr>
              <a:cxnSpLocks/>
              <a:stCxn id="608" idx="6"/>
              <a:endCxn id="65" idx="6"/>
            </p:cNvCxnSpPr>
            <p:nvPr/>
          </p:nvCxnSpPr>
          <p:spPr>
            <a:xfrm flipH="1" flipV="1">
              <a:off x="3223014" y="2784146"/>
              <a:ext cx="1396880" cy="2449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7" name="Straight Connector 596">
              <a:extLst>
                <a:ext uri="{FF2B5EF4-FFF2-40B4-BE49-F238E27FC236}">
                  <a16:creationId xmlns:a16="http://schemas.microsoft.com/office/drawing/2014/main" id="{23591ABB-57D1-4E1C-AA55-5023A3D15FA0}"/>
                </a:ext>
              </a:extLst>
            </p:cNvPr>
            <p:cNvCxnSpPr>
              <a:cxnSpLocks/>
              <a:stCxn id="609" idx="6"/>
              <a:endCxn id="65" idx="6"/>
            </p:cNvCxnSpPr>
            <p:nvPr/>
          </p:nvCxnSpPr>
          <p:spPr>
            <a:xfrm flipH="1">
              <a:off x="3223014" y="2733574"/>
              <a:ext cx="1396880" cy="505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8" name="Straight Connector 597">
              <a:extLst>
                <a:ext uri="{FF2B5EF4-FFF2-40B4-BE49-F238E27FC236}">
                  <a16:creationId xmlns:a16="http://schemas.microsoft.com/office/drawing/2014/main" id="{710571C8-C4DF-403F-8C70-7FF720D96EC2}"/>
                </a:ext>
              </a:extLst>
            </p:cNvPr>
            <p:cNvCxnSpPr>
              <a:cxnSpLocks/>
              <a:stCxn id="610" idx="6"/>
              <a:endCxn id="65" idx="6"/>
            </p:cNvCxnSpPr>
            <p:nvPr/>
          </p:nvCxnSpPr>
          <p:spPr>
            <a:xfrm flipH="1">
              <a:off x="3223014" y="2438103"/>
              <a:ext cx="1404749" cy="3460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9" name="Straight Connector 598">
              <a:extLst>
                <a:ext uri="{FF2B5EF4-FFF2-40B4-BE49-F238E27FC236}">
                  <a16:creationId xmlns:a16="http://schemas.microsoft.com/office/drawing/2014/main" id="{B9B02652-FE09-49DF-A976-B44309E707DF}"/>
                </a:ext>
              </a:extLst>
            </p:cNvPr>
            <p:cNvCxnSpPr>
              <a:cxnSpLocks/>
              <a:stCxn id="611" idx="6"/>
              <a:endCxn id="65" idx="6"/>
            </p:cNvCxnSpPr>
            <p:nvPr/>
          </p:nvCxnSpPr>
          <p:spPr>
            <a:xfrm flipH="1">
              <a:off x="3223014" y="2142634"/>
              <a:ext cx="1404750" cy="641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00" name="Google Shape;219;p33">
              <a:extLst>
                <a:ext uri="{FF2B5EF4-FFF2-40B4-BE49-F238E27FC236}">
                  <a16:creationId xmlns:a16="http://schemas.microsoft.com/office/drawing/2014/main" id="{5FE74B17-2FC1-42DC-86A6-776342AD7ABC}"/>
                </a:ext>
              </a:extLst>
            </p:cNvPr>
            <p:cNvSpPr/>
            <p:nvPr/>
          </p:nvSpPr>
          <p:spPr>
            <a:xfrm flipH="1">
              <a:off x="4612023" y="527794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1" name="Google Shape;219;p33">
              <a:extLst>
                <a:ext uri="{FF2B5EF4-FFF2-40B4-BE49-F238E27FC236}">
                  <a16:creationId xmlns:a16="http://schemas.microsoft.com/office/drawing/2014/main" id="{993A7618-29FD-4856-B7D4-0A63211EB1DB}"/>
                </a:ext>
              </a:extLst>
            </p:cNvPr>
            <p:cNvSpPr/>
            <p:nvPr/>
          </p:nvSpPr>
          <p:spPr>
            <a:xfrm flipH="1">
              <a:off x="4612023" y="4982475"/>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2" name="Google Shape;219;p33">
              <a:extLst>
                <a:ext uri="{FF2B5EF4-FFF2-40B4-BE49-F238E27FC236}">
                  <a16:creationId xmlns:a16="http://schemas.microsoft.com/office/drawing/2014/main" id="{D284402B-B489-40F1-9781-42145473D7CE}"/>
                </a:ext>
              </a:extLst>
            </p:cNvPr>
            <p:cNvSpPr/>
            <p:nvPr/>
          </p:nvSpPr>
          <p:spPr>
            <a:xfrm flipH="1">
              <a:off x="4612023" y="468700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3" name="Google Shape;219;p33">
              <a:extLst>
                <a:ext uri="{FF2B5EF4-FFF2-40B4-BE49-F238E27FC236}">
                  <a16:creationId xmlns:a16="http://schemas.microsoft.com/office/drawing/2014/main" id="{241D4D81-CE60-479B-B552-7076E28C402F}"/>
                </a:ext>
              </a:extLst>
            </p:cNvPr>
            <p:cNvSpPr/>
            <p:nvPr/>
          </p:nvSpPr>
          <p:spPr>
            <a:xfrm flipH="1">
              <a:off x="4612023" y="439153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4" name="Google Shape;219;p33">
              <a:extLst>
                <a:ext uri="{FF2B5EF4-FFF2-40B4-BE49-F238E27FC236}">
                  <a16:creationId xmlns:a16="http://schemas.microsoft.com/office/drawing/2014/main" id="{E8D1B0B7-0F47-4D99-BB8A-2DB26ABC1003}"/>
                </a:ext>
              </a:extLst>
            </p:cNvPr>
            <p:cNvSpPr/>
            <p:nvPr/>
          </p:nvSpPr>
          <p:spPr>
            <a:xfrm flipH="1">
              <a:off x="4619893" y="409606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5" name="Google Shape;219;p33">
              <a:extLst>
                <a:ext uri="{FF2B5EF4-FFF2-40B4-BE49-F238E27FC236}">
                  <a16:creationId xmlns:a16="http://schemas.microsoft.com/office/drawing/2014/main" id="{EDCF9D9B-8F89-40E4-B02D-5E23252E6ED3}"/>
                </a:ext>
              </a:extLst>
            </p:cNvPr>
            <p:cNvSpPr/>
            <p:nvPr/>
          </p:nvSpPr>
          <p:spPr>
            <a:xfrm flipH="1">
              <a:off x="4619894" y="3800590"/>
              <a:ext cx="265420" cy="229739"/>
            </a:xfrm>
            <a:prstGeom prst="ellipse">
              <a:avLst/>
            </a:prstGeom>
            <a:solidFill>
              <a:schemeClr val="tx2">
                <a:lumMod val="75000"/>
              </a:schemeClr>
            </a:solidFill>
            <a:ln w="28575" cap="flat" cmpd="sng">
              <a:solidFill>
                <a:schemeClr val="bg1">
                  <a:lumMod val="95000"/>
                  <a:lumOff val="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6" name="Google Shape;219;p33">
              <a:extLst>
                <a:ext uri="{FF2B5EF4-FFF2-40B4-BE49-F238E27FC236}">
                  <a16:creationId xmlns:a16="http://schemas.microsoft.com/office/drawing/2014/main" id="{5AFE410C-ABCA-4B66-9F44-00878F5B9978}"/>
                </a:ext>
              </a:extLst>
            </p:cNvPr>
            <p:cNvSpPr/>
            <p:nvPr/>
          </p:nvSpPr>
          <p:spPr>
            <a:xfrm flipH="1">
              <a:off x="4619894" y="3505118"/>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7" name="Google Shape;219;p33">
              <a:extLst>
                <a:ext uri="{FF2B5EF4-FFF2-40B4-BE49-F238E27FC236}">
                  <a16:creationId xmlns:a16="http://schemas.microsoft.com/office/drawing/2014/main" id="{3DB8C067-3E50-478C-A0C5-5027DF1040DD}"/>
                </a:ext>
              </a:extLst>
            </p:cNvPr>
            <p:cNvSpPr/>
            <p:nvPr/>
          </p:nvSpPr>
          <p:spPr>
            <a:xfrm flipH="1">
              <a:off x="4619894" y="3209648"/>
              <a:ext cx="265419" cy="229738"/>
            </a:xfrm>
            <a:prstGeom prst="ellipse">
              <a:avLst/>
            </a:prstGeom>
            <a:solidFill>
              <a:srgbClr val="E7FFBE"/>
            </a:solidFill>
            <a:ln w="12700" cap="flat" cmpd="sng">
              <a:solidFill>
                <a:schemeClr val="tx1">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8" name="Google Shape;219;p33">
              <a:extLst>
                <a:ext uri="{FF2B5EF4-FFF2-40B4-BE49-F238E27FC236}">
                  <a16:creationId xmlns:a16="http://schemas.microsoft.com/office/drawing/2014/main" id="{DB69E608-9C4F-4EF2-9265-ED6F55E4F7A7}"/>
                </a:ext>
              </a:extLst>
            </p:cNvPr>
            <p:cNvSpPr/>
            <p:nvPr/>
          </p:nvSpPr>
          <p:spPr>
            <a:xfrm flipH="1">
              <a:off x="4619894" y="291417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9" name="Google Shape;219;p33">
              <a:extLst>
                <a:ext uri="{FF2B5EF4-FFF2-40B4-BE49-F238E27FC236}">
                  <a16:creationId xmlns:a16="http://schemas.microsoft.com/office/drawing/2014/main" id="{D3C718F4-8B43-40E3-BD3B-D30A7E1277AD}"/>
                </a:ext>
              </a:extLst>
            </p:cNvPr>
            <p:cNvSpPr/>
            <p:nvPr/>
          </p:nvSpPr>
          <p:spPr>
            <a:xfrm flipH="1">
              <a:off x="4619894" y="2618704"/>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10" name="Google Shape;219;p33">
              <a:extLst>
                <a:ext uri="{FF2B5EF4-FFF2-40B4-BE49-F238E27FC236}">
                  <a16:creationId xmlns:a16="http://schemas.microsoft.com/office/drawing/2014/main" id="{756730DC-84D5-4B1B-8DDC-26597D9C4348}"/>
                </a:ext>
              </a:extLst>
            </p:cNvPr>
            <p:cNvSpPr/>
            <p:nvPr/>
          </p:nvSpPr>
          <p:spPr>
            <a:xfrm flipH="1">
              <a:off x="4627763" y="232323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11" name="Google Shape;219;p33">
              <a:extLst>
                <a:ext uri="{FF2B5EF4-FFF2-40B4-BE49-F238E27FC236}">
                  <a16:creationId xmlns:a16="http://schemas.microsoft.com/office/drawing/2014/main" id="{D9B92884-EA2B-4A32-93CE-132264B6D896}"/>
                </a:ext>
              </a:extLst>
            </p:cNvPr>
            <p:cNvSpPr/>
            <p:nvPr/>
          </p:nvSpPr>
          <p:spPr>
            <a:xfrm flipH="1">
              <a:off x="4627763" y="2027764"/>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629" name="Straight Connector 628">
              <a:extLst>
                <a:ext uri="{FF2B5EF4-FFF2-40B4-BE49-F238E27FC236}">
                  <a16:creationId xmlns:a16="http://schemas.microsoft.com/office/drawing/2014/main" id="{B476DACF-9DD6-453D-A33E-F34C4F0271E0}"/>
                </a:ext>
              </a:extLst>
            </p:cNvPr>
            <p:cNvCxnSpPr>
              <a:cxnSpLocks/>
              <a:stCxn id="607" idx="6"/>
              <a:endCxn id="65" idx="6"/>
            </p:cNvCxnSpPr>
            <p:nvPr/>
          </p:nvCxnSpPr>
          <p:spPr>
            <a:xfrm flipH="1" flipV="1">
              <a:off x="3223014" y="2784146"/>
              <a:ext cx="1396880" cy="54037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55" name="Google Shape;219;p33">
              <a:extLst>
                <a:ext uri="{FF2B5EF4-FFF2-40B4-BE49-F238E27FC236}">
                  <a16:creationId xmlns:a16="http://schemas.microsoft.com/office/drawing/2014/main" id="{47A19769-EF15-4F37-A57A-4061A07F1DCE}"/>
                </a:ext>
              </a:extLst>
            </p:cNvPr>
            <p:cNvSpPr/>
            <p:nvPr/>
          </p:nvSpPr>
          <p:spPr>
            <a:xfrm>
              <a:off x="2957593" y="473912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7" name="Google Shape;219;p33">
              <a:extLst>
                <a:ext uri="{FF2B5EF4-FFF2-40B4-BE49-F238E27FC236}">
                  <a16:creationId xmlns:a16="http://schemas.microsoft.com/office/drawing/2014/main" id="{E91CCBA9-13E3-42B3-84A2-80B6A69A4000}"/>
                </a:ext>
              </a:extLst>
            </p:cNvPr>
            <p:cNvSpPr/>
            <p:nvPr/>
          </p:nvSpPr>
          <p:spPr>
            <a:xfrm>
              <a:off x="2957593" y="432515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9" name="Google Shape;219;p33">
              <a:extLst>
                <a:ext uri="{FF2B5EF4-FFF2-40B4-BE49-F238E27FC236}">
                  <a16:creationId xmlns:a16="http://schemas.microsoft.com/office/drawing/2014/main" id="{B4CD93E3-CF83-496F-8753-C3542A8F3D9B}"/>
                </a:ext>
              </a:extLst>
            </p:cNvPr>
            <p:cNvSpPr/>
            <p:nvPr/>
          </p:nvSpPr>
          <p:spPr>
            <a:xfrm>
              <a:off x="2957593" y="391118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1" name="Google Shape;219;p33">
              <a:extLst>
                <a:ext uri="{FF2B5EF4-FFF2-40B4-BE49-F238E27FC236}">
                  <a16:creationId xmlns:a16="http://schemas.microsoft.com/office/drawing/2014/main" id="{7D3479EC-5A84-463B-9640-4C39AC639AD1}"/>
                </a:ext>
              </a:extLst>
            </p:cNvPr>
            <p:cNvSpPr/>
            <p:nvPr/>
          </p:nvSpPr>
          <p:spPr>
            <a:xfrm>
              <a:off x="2957593" y="349721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3" name="Google Shape;219;p33">
              <a:extLst>
                <a:ext uri="{FF2B5EF4-FFF2-40B4-BE49-F238E27FC236}">
                  <a16:creationId xmlns:a16="http://schemas.microsoft.com/office/drawing/2014/main" id="{3C3A8175-CB71-4C7C-9B04-5CD3345F3505}"/>
                </a:ext>
              </a:extLst>
            </p:cNvPr>
            <p:cNvSpPr/>
            <p:nvPr/>
          </p:nvSpPr>
          <p:spPr>
            <a:xfrm>
              <a:off x="2957593" y="308324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5" name="Google Shape;219;p33">
              <a:extLst>
                <a:ext uri="{FF2B5EF4-FFF2-40B4-BE49-F238E27FC236}">
                  <a16:creationId xmlns:a16="http://schemas.microsoft.com/office/drawing/2014/main" id="{03D81F53-5025-4DE3-9DAE-2E0129C4F7F0}"/>
                </a:ext>
              </a:extLst>
            </p:cNvPr>
            <p:cNvSpPr/>
            <p:nvPr/>
          </p:nvSpPr>
          <p:spPr>
            <a:xfrm>
              <a:off x="2957593" y="266927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grpSp>
      <p:sp>
        <p:nvSpPr>
          <p:cNvPr id="788" name="Rectangle 787">
            <a:extLst>
              <a:ext uri="{FF2B5EF4-FFF2-40B4-BE49-F238E27FC236}">
                <a16:creationId xmlns:a16="http://schemas.microsoft.com/office/drawing/2014/main" id="{CB596E44-664B-4A68-AB1A-9376CF251B46}"/>
              </a:ext>
            </a:extLst>
          </p:cNvPr>
          <p:cNvSpPr/>
          <p:nvPr/>
        </p:nvSpPr>
        <p:spPr>
          <a:xfrm>
            <a:off x="839583" y="1379042"/>
            <a:ext cx="1174249" cy="4826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rebuchet MS"/>
                <a:ea typeface="+mn-ea"/>
                <a:cs typeface="+mn-cs"/>
              </a:rPr>
              <a:t>Inputs</a:t>
            </a:r>
          </a:p>
        </p:txBody>
      </p:sp>
      <p:sp>
        <p:nvSpPr>
          <p:cNvPr id="790" name="Rectangle 789">
            <a:extLst>
              <a:ext uri="{FF2B5EF4-FFF2-40B4-BE49-F238E27FC236}">
                <a16:creationId xmlns:a16="http://schemas.microsoft.com/office/drawing/2014/main" id="{466B0ED8-8C97-4E11-9DBE-EC7B4BCE574A}"/>
              </a:ext>
            </a:extLst>
          </p:cNvPr>
          <p:cNvSpPr/>
          <p:nvPr/>
        </p:nvSpPr>
        <p:spPr>
          <a:xfrm>
            <a:off x="4173348" y="1379042"/>
            <a:ext cx="1174249" cy="4826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rebuchet MS"/>
                <a:ea typeface="+mn-ea"/>
                <a:cs typeface="+mn-cs"/>
              </a:rPr>
              <a:t>Outputs</a:t>
            </a:r>
          </a:p>
        </p:txBody>
      </p:sp>
      <p:pic>
        <p:nvPicPr>
          <p:cNvPr id="27" name="slide6-010-001">
            <a:hlinkClick r:id="" action="ppaction://media"/>
            <a:extLst>
              <a:ext uri="{FF2B5EF4-FFF2-40B4-BE49-F238E27FC236}">
                <a16:creationId xmlns:a16="http://schemas.microsoft.com/office/drawing/2014/main" id="{E4D1AEF4-91DE-4C32-8277-3B96CE0773A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83817" y="310063"/>
            <a:ext cx="770591" cy="770591"/>
          </a:xfrm>
          <a:prstGeom prst="rect">
            <a:avLst/>
          </a:prstGeom>
        </p:spPr>
      </p:pic>
    </p:spTree>
    <p:extLst>
      <p:ext uri="{BB962C8B-B14F-4D97-AF65-F5344CB8AC3E}">
        <p14:creationId xmlns:p14="http://schemas.microsoft.com/office/powerpoint/2010/main" val="1521715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81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498348" y="403007"/>
            <a:ext cx="9976104" cy="590931"/>
          </a:xfrm>
        </p:spPr>
        <p:txBody>
          <a:bodyPr/>
          <a:lstStyle/>
          <a:p>
            <a:r>
              <a:rPr lang="en-US"/>
              <a:t>From Words to Numbers</a:t>
            </a:r>
          </a:p>
        </p:txBody>
      </p:sp>
      <p:sp>
        <p:nvSpPr>
          <p:cNvPr id="3" name="Scroll: Vertical 2">
            <a:extLst>
              <a:ext uri="{FF2B5EF4-FFF2-40B4-BE49-F238E27FC236}">
                <a16:creationId xmlns:a16="http://schemas.microsoft.com/office/drawing/2014/main" id="{42E02F80-2BAC-46A7-ADF3-3FEC8DAC1254}"/>
              </a:ext>
            </a:extLst>
          </p:cNvPr>
          <p:cNvSpPr/>
          <p:nvPr/>
        </p:nvSpPr>
        <p:spPr>
          <a:xfrm>
            <a:off x="5991225" y="1657350"/>
            <a:ext cx="4124325"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Dictionary</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6337008" y="2906250"/>
            <a:ext cx="3426117" cy="230832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2" rtlCol="0" anchor="ctr">
            <a:spAutoFit/>
          </a:bodyPr>
          <a:lstStyle/>
          <a:p>
            <a:pPr marL="457200" indent="-457200">
              <a:buClr>
                <a:schemeClr val="bg1"/>
              </a:buClr>
              <a:buFont typeface="+mj-lt"/>
              <a:buAutoNum type="arabicPeriod"/>
            </a:pPr>
            <a:r>
              <a:rPr lang="en-US" sz="2000">
                <a:solidFill>
                  <a:schemeClr val="bg1"/>
                </a:solidFill>
                <a:latin typeface="Algerian" panose="020B0604020202020204" pitchFamily="82" charset="0"/>
              </a:rPr>
              <a:t>A</a:t>
            </a:r>
          </a:p>
          <a:p>
            <a:pPr marL="457200" indent="-457200">
              <a:buClr>
                <a:schemeClr val="bg1"/>
              </a:buClr>
              <a:buFont typeface="+mj-lt"/>
              <a:buAutoNum type="arabicPeriod"/>
            </a:pPr>
            <a:r>
              <a:rPr lang="en-US" sz="2000">
                <a:solidFill>
                  <a:schemeClr val="bg1"/>
                </a:solidFill>
                <a:latin typeface="Algerian" panose="020B0604020202020204" pitchFamily="82" charset="0"/>
              </a:rPr>
              <a:t>An</a:t>
            </a:r>
          </a:p>
          <a:p>
            <a:pPr marL="457200" indent="-457200">
              <a:buClr>
                <a:schemeClr val="bg1"/>
              </a:buClr>
              <a:buFont typeface="+mj-lt"/>
              <a:buAutoNum type="arabicPeriod"/>
            </a:pPr>
            <a:r>
              <a:rPr lang="en-US" sz="2000">
                <a:solidFill>
                  <a:schemeClr val="bg1"/>
                </a:solidFill>
                <a:latin typeface="Algerian" panose="020B0604020202020204" pitchFamily="82" charset="0"/>
              </a:rPr>
              <a:t>And</a:t>
            </a:r>
          </a:p>
          <a:p>
            <a:pPr marL="457200" indent="-457200">
              <a:buClr>
                <a:schemeClr val="bg1"/>
              </a:buClr>
              <a:buFont typeface="+mj-lt"/>
              <a:buAutoNum type="arabicPeriod"/>
            </a:pPr>
            <a:r>
              <a:rPr lang="en-US" sz="2000">
                <a:solidFill>
                  <a:schemeClr val="bg1"/>
                </a:solidFill>
                <a:latin typeface="Algerian" panose="020B0604020202020204" pitchFamily="82" charset="0"/>
              </a:rPr>
              <a:t>At</a:t>
            </a:r>
          </a:p>
          <a:p>
            <a:pPr marL="457200" indent="-457200">
              <a:buClr>
                <a:schemeClr val="bg1"/>
              </a:buClr>
              <a:buFont typeface="+mj-lt"/>
              <a:buAutoNum type="arabicPeriod"/>
            </a:pPr>
            <a:r>
              <a:rPr lang="en-US" sz="2000">
                <a:solidFill>
                  <a:schemeClr val="bg1"/>
                </a:solidFill>
                <a:latin typeface="Algerian" panose="020B0604020202020204" pitchFamily="82" charset="0"/>
              </a:rPr>
              <a:t>Ate</a:t>
            </a:r>
          </a:p>
          <a:p>
            <a:pPr marL="457200" indent="-457200">
              <a:buClr>
                <a:schemeClr val="bg1"/>
              </a:buClr>
              <a:buFont typeface="+mj-lt"/>
              <a:buAutoNum type="arabicPeriod"/>
            </a:pPr>
            <a:r>
              <a:rPr lang="en-US" sz="2000">
                <a:solidFill>
                  <a:schemeClr val="bg1"/>
                </a:solidFill>
                <a:latin typeface="Algerian" panose="020B0604020202020204" pitchFamily="82" charset="0"/>
              </a:rPr>
              <a:t>Bark</a:t>
            </a:r>
          </a:p>
          <a:p>
            <a:pPr marL="457200" indent="-457200">
              <a:buClr>
                <a:schemeClr val="bg1"/>
              </a:buClr>
              <a:buFont typeface="+mj-lt"/>
              <a:buAutoNum type="arabicPeriod"/>
            </a:pPr>
            <a:r>
              <a:rPr lang="en-US" sz="2000">
                <a:solidFill>
                  <a:schemeClr val="bg1"/>
                </a:solidFill>
                <a:latin typeface="Algerian" panose="020B0604020202020204" pitchFamily="82" charset="0"/>
              </a:rPr>
              <a:t>Barked</a:t>
            </a:r>
          </a:p>
          <a:p>
            <a:pPr marL="457200" indent="-457200">
              <a:buClr>
                <a:schemeClr val="bg1"/>
              </a:buClr>
              <a:buFont typeface="+mj-lt"/>
              <a:buAutoNum type="arabicPeriod"/>
            </a:pPr>
            <a:r>
              <a:rPr lang="en-US" sz="2000">
                <a:solidFill>
                  <a:schemeClr val="bg1"/>
                </a:solidFill>
                <a:latin typeface="Algerian" panose="020B0604020202020204" pitchFamily="82" charset="0"/>
              </a:rPr>
              <a:t>Cat</a:t>
            </a:r>
          </a:p>
          <a:p>
            <a:pPr marL="457200" indent="-457200">
              <a:buClr>
                <a:schemeClr val="bg1"/>
              </a:buClr>
              <a:buFont typeface="+mj-lt"/>
              <a:buAutoNum type="arabicPeriod"/>
            </a:pPr>
            <a:r>
              <a:rPr lang="en-US" sz="2000">
                <a:solidFill>
                  <a:schemeClr val="bg1"/>
                </a:solidFill>
                <a:latin typeface="Algerian" panose="020B0604020202020204" pitchFamily="82" charset="0"/>
              </a:rPr>
              <a:t>Cats</a:t>
            </a:r>
          </a:p>
          <a:p>
            <a:pPr marL="457200" indent="-457200">
              <a:buClr>
                <a:schemeClr val="bg1"/>
              </a:buClr>
              <a:buFont typeface="+mj-lt"/>
              <a:buAutoNum type="arabicPeriod"/>
            </a:pPr>
            <a:r>
              <a:rPr lang="en-US" sz="2000">
                <a:solidFill>
                  <a:schemeClr val="bg1"/>
                </a:solidFill>
                <a:latin typeface="Algerian" panose="020B0604020202020204" pitchFamily="82" charset="0"/>
              </a:rPr>
              <a:t>Dog</a:t>
            </a:r>
          </a:p>
          <a:p>
            <a:pPr marL="457200" indent="-457200">
              <a:buClr>
                <a:schemeClr val="bg1"/>
              </a:buClr>
              <a:buFont typeface="+mj-lt"/>
              <a:buAutoNum type="arabicPeriod"/>
            </a:pPr>
            <a:r>
              <a:rPr lang="en-US" sz="2000">
                <a:solidFill>
                  <a:schemeClr val="bg1"/>
                </a:solidFill>
                <a:latin typeface="Algerian" panose="020B0604020202020204" pitchFamily="82" charset="0"/>
              </a:rPr>
              <a:t>Dogs</a:t>
            </a:r>
          </a:p>
          <a:p>
            <a:pPr marL="457200" indent="-457200">
              <a:buClr>
                <a:schemeClr val="bg1"/>
              </a:buClr>
              <a:buFont typeface="+mj-lt"/>
              <a:buAutoNum type="arabicPeriod"/>
            </a:pPr>
            <a:r>
              <a:rPr lang="en-US" sz="2000">
                <a:solidFill>
                  <a:schemeClr val="bg1"/>
                </a:solidFill>
                <a:latin typeface="Algerian" panose="020B0604020202020204" pitchFamily="82" charset="0"/>
              </a:rPr>
              <a:t>Eat</a:t>
            </a:r>
          </a:p>
          <a:p>
            <a:pPr algn="ctr">
              <a:lnSpc>
                <a:spcPct val="90000"/>
              </a:lnSpc>
            </a:pPr>
            <a:endParaRPr lang="en-US" sz="2000">
              <a:solidFill>
                <a:schemeClr val="bg1"/>
              </a:solidFill>
            </a:endParaRPr>
          </a:p>
        </p:txBody>
      </p:sp>
      <p:grpSp>
        <p:nvGrpSpPr>
          <p:cNvPr id="786" name="Group 785">
            <a:extLst>
              <a:ext uri="{FF2B5EF4-FFF2-40B4-BE49-F238E27FC236}">
                <a16:creationId xmlns:a16="http://schemas.microsoft.com/office/drawing/2014/main" id="{FD17C6DE-B1A2-454F-BC84-1E1F25B9EEC1}"/>
              </a:ext>
            </a:extLst>
          </p:cNvPr>
          <p:cNvGrpSpPr/>
          <p:nvPr/>
        </p:nvGrpSpPr>
        <p:grpSpPr>
          <a:xfrm>
            <a:off x="548381" y="2027764"/>
            <a:ext cx="5090419" cy="3496524"/>
            <a:chOff x="122961" y="1618451"/>
            <a:chExt cx="5620375" cy="3860542"/>
          </a:xfrm>
        </p:grpSpPr>
        <p:sp>
          <p:nvSpPr>
            <p:cNvPr id="527" name="TextBox 526">
              <a:extLst>
                <a:ext uri="{FF2B5EF4-FFF2-40B4-BE49-F238E27FC236}">
                  <a16:creationId xmlns:a16="http://schemas.microsoft.com/office/drawing/2014/main" id="{7A1A98DF-642E-4DDD-9794-4AA20D2BA0C6}"/>
                </a:ext>
              </a:extLst>
            </p:cNvPr>
            <p:cNvSpPr txBox="1"/>
            <p:nvPr/>
          </p:nvSpPr>
          <p:spPr>
            <a:xfrm flipH="1">
              <a:off x="4953811" y="3569656"/>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50%</a:t>
              </a:r>
            </a:p>
          </p:txBody>
        </p:sp>
        <p:sp>
          <p:nvSpPr>
            <p:cNvPr id="618" name="TextBox 617">
              <a:extLst>
                <a:ext uri="{FF2B5EF4-FFF2-40B4-BE49-F238E27FC236}">
                  <a16:creationId xmlns:a16="http://schemas.microsoft.com/office/drawing/2014/main" id="{21D1A62E-B0E5-4237-98D4-27898314DB71}"/>
                </a:ext>
              </a:extLst>
            </p:cNvPr>
            <p:cNvSpPr txBox="1"/>
            <p:nvPr/>
          </p:nvSpPr>
          <p:spPr>
            <a:xfrm flipH="1">
              <a:off x="4953811" y="3244879"/>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0%</a:t>
              </a:r>
            </a:p>
          </p:txBody>
        </p:sp>
        <p:sp>
          <p:nvSpPr>
            <p:cNvPr id="619" name="TextBox 618">
              <a:extLst>
                <a:ext uri="{FF2B5EF4-FFF2-40B4-BE49-F238E27FC236}">
                  <a16:creationId xmlns:a16="http://schemas.microsoft.com/office/drawing/2014/main" id="{B079B986-6827-4CF7-ADFF-E68A1DE04A1E}"/>
                </a:ext>
              </a:extLst>
            </p:cNvPr>
            <p:cNvSpPr txBox="1"/>
            <p:nvPr/>
          </p:nvSpPr>
          <p:spPr>
            <a:xfrm flipH="1">
              <a:off x="4953811" y="2920102"/>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35%</a:t>
              </a:r>
            </a:p>
          </p:txBody>
        </p:sp>
        <p:sp>
          <p:nvSpPr>
            <p:cNvPr id="620" name="TextBox 619">
              <a:extLst>
                <a:ext uri="{FF2B5EF4-FFF2-40B4-BE49-F238E27FC236}">
                  <a16:creationId xmlns:a16="http://schemas.microsoft.com/office/drawing/2014/main" id="{BDA0FBFA-9DFD-4CDB-B864-1438F2B3DECC}"/>
                </a:ext>
              </a:extLst>
            </p:cNvPr>
            <p:cNvSpPr txBox="1"/>
            <p:nvPr/>
          </p:nvSpPr>
          <p:spPr>
            <a:xfrm flipH="1">
              <a:off x="4953811" y="2270549"/>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10%</a:t>
              </a:r>
            </a:p>
          </p:txBody>
        </p:sp>
        <p:sp>
          <p:nvSpPr>
            <p:cNvPr id="621" name="TextBox 620">
              <a:extLst>
                <a:ext uri="{FF2B5EF4-FFF2-40B4-BE49-F238E27FC236}">
                  <a16:creationId xmlns:a16="http://schemas.microsoft.com/office/drawing/2014/main" id="{39981636-CAFA-4561-BC64-50E1CD589D46}"/>
                </a:ext>
              </a:extLst>
            </p:cNvPr>
            <p:cNvSpPr txBox="1"/>
            <p:nvPr/>
          </p:nvSpPr>
          <p:spPr>
            <a:xfrm flipH="1">
              <a:off x="4953811" y="2595325"/>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5%</a:t>
              </a:r>
            </a:p>
          </p:txBody>
        </p:sp>
        <p:sp>
          <p:nvSpPr>
            <p:cNvPr id="622" name="TextBox 621">
              <a:extLst>
                <a:ext uri="{FF2B5EF4-FFF2-40B4-BE49-F238E27FC236}">
                  <a16:creationId xmlns:a16="http://schemas.microsoft.com/office/drawing/2014/main" id="{D7AF132E-720A-411D-991B-05C970B28091}"/>
                </a:ext>
              </a:extLst>
            </p:cNvPr>
            <p:cNvSpPr txBox="1"/>
            <p:nvPr/>
          </p:nvSpPr>
          <p:spPr>
            <a:xfrm flipH="1">
              <a:off x="4953811" y="1945771"/>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0%</a:t>
              </a:r>
            </a:p>
          </p:txBody>
        </p:sp>
        <p:sp>
          <p:nvSpPr>
            <p:cNvPr id="623" name="TextBox 622">
              <a:extLst>
                <a:ext uri="{FF2B5EF4-FFF2-40B4-BE49-F238E27FC236}">
                  <a16:creationId xmlns:a16="http://schemas.microsoft.com/office/drawing/2014/main" id="{629375CB-F9AE-40F6-91A1-9689BA95D98D}"/>
                </a:ext>
              </a:extLst>
            </p:cNvPr>
            <p:cNvSpPr txBox="1"/>
            <p:nvPr/>
          </p:nvSpPr>
          <p:spPr>
            <a:xfrm flipH="1">
              <a:off x="4953811" y="1620994"/>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0%</a:t>
              </a:r>
            </a:p>
          </p:txBody>
        </p:sp>
        <p:sp>
          <p:nvSpPr>
            <p:cNvPr id="624" name="TextBox 623">
              <a:extLst>
                <a:ext uri="{FF2B5EF4-FFF2-40B4-BE49-F238E27FC236}">
                  <a16:creationId xmlns:a16="http://schemas.microsoft.com/office/drawing/2014/main" id="{2AF42400-8EEA-40CD-A466-0A7E0ADB9FA8}"/>
                </a:ext>
              </a:extLst>
            </p:cNvPr>
            <p:cNvSpPr txBox="1"/>
            <p:nvPr/>
          </p:nvSpPr>
          <p:spPr>
            <a:xfrm flipH="1">
              <a:off x="4953811" y="3894433"/>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0%</a:t>
              </a:r>
            </a:p>
          </p:txBody>
        </p:sp>
        <p:sp>
          <p:nvSpPr>
            <p:cNvPr id="625" name="TextBox 624">
              <a:extLst>
                <a:ext uri="{FF2B5EF4-FFF2-40B4-BE49-F238E27FC236}">
                  <a16:creationId xmlns:a16="http://schemas.microsoft.com/office/drawing/2014/main" id="{A4BE0429-8068-4B42-999E-132554236736}"/>
                </a:ext>
              </a:extLst>
            </p:cNvPr>
            <p:cNvSpPr txBox="1"/>
            <p:nvPr/>
          </p:nvSpPr>
          <p:spPr>
            <a:xfrm flipH="1">
              <a:off x="4953811" y="4219210"/>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0%</a:t>
              </a:r>
            </a:p>
          </p:txBody>
        </p:sp>
        <p:sp>
          <p:nvSpPr>
            <p:cNvPr id="626" name="TextBox 625">
              <a:extLst>
                <a:ext uri="{FF2B5EF4-FFF2-40B4-BE49-F238E27FC236}">
                  <a16:creationId xmlns:a16="http://schemas.microsoft.com/office/drawing/2014/main" id="{A3B0F004-3805-4B01-868A-DC233746DC85}"/>
                </a:ext>
              </a:extLst>
            </p:cNvPr>
            <p:cNvSpPr txBox="1"/>
            <p:nvPr/>
          </p:nvSpPr>
          <p:spPr>
            <a:xfrm flipH="1">
              <a:off x="4953811" y="4543988"/>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0%</a:t>
              </a:r>
            </a:p>
          </p:txBody>
        </p:sp>
        <p:sp>
          <p:nvSpPr>
            <p:cNvPr id="627" name="TextBox 626">
              <a:extLst>
                <a:ext uri="{FF2B5EF4-FFF2-40B4-BE49-F238E27FC236}">
                  <a16:creationId xmlns:a16="http://schemas.microsoft.com/office/drawing/2014/main" id="{64ADE1BF-A706-4C97-85B2-179D6661CDE1}"/>
                </a:ext>
              </a:extLst>
            </p:cNvPr>
            <p:cNvSpPr txBox="1"/>
            <p:nvPr/>
          </p:nvSpPr>
          <p:spPr>
            <a:xfrm flipH="1">
              <a:off x="4953811" y="4868764"/>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0%</a:t>
              </a:r>
            </a:p>
          </p:txBody>
        </p:sp>
        <p:sp>
          <p:nvSpPr>
            <p:cNvPr id="628" name="TextBox 627">
              <a:extLst>
                <a:ext uri="{FF2B5EF4-FFF2-40B4-BE49-F238E27FC236}">
                  <a16:creationId xmlns:a16="http://schemas.microsoft.com/office/drawing/2014/main" id="{C5547728-75A6-4C37-A3D9-45E56A377394}"/>
                </a:ext>
              </a:extLst>
            </p:cNvPr>
            <p:cNvSpPr txBox="1"/>
            <p:nvPr/>
          </p:nvSpPr>
          <p:spPr>
            <a:xfrm flipH="1">
              <a:off x="4953811" y="5193546"/>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0%</a:t>
              </a:r>
            </a:p>
          </p:txBody>
        </p:sp>
        <p:grpSp>
          <p:nvGrpSpPr>
            <p:cNvPr id="785" name="Group 784">
              <a:extLst>
                <a:ext uri="{FF2B5EF4-FFF2-40B4-BE49-F238E27FC236}">
                  <a16:creationId xmlns:a16="http://schemas.microsoft.com/office/drawing/2014/main" id="{43F3E305-481E-4939-A6BF-0CE425B52D32}"/>
                </a:ext>
              </a:extLst>
            </p:cNvPr>
            <p:cNvGrpSpPr/>
            <p:nvPr/>
          </p:nvGrpSpPr>
          <p:grpSpPr>
            <a:xfrm>
              <a:off x="122961" y="1618451"/>
              <a:ext cx="4797133" cy="3860542"/>
              <a:chOff x="122961" y="1618451"/>
              <a:chExt cx="4797133" cy="3860542"/>
            </a:xfrm>
          </p:grpSpPr>
          <p:sp>
            <p:nvSpPr>
              <p:cNvPr id="31" name="TextBox 30">
                <a:extLst>
                  <a:ext uri="{FF2B5EF4-FFF2-40B4-BE49-F238E27FC236}">
                    <a16:creationId xmlns:a16="http://schemas.microsoft.com/office/drawing/2014/main" id="{72FA278C-F696-4C59-B914-5BACAF653CE2}"/>
                  </a:ext>
                </a:extLst>
              </p:cNvPr>
              <p:cNvSpPr txBox="1"/>
              <p:nvPr/>
            </p:nvSpPr>
            <p:spPr>
              <a:xfrm>
                <a:off x="122961" y="3569656"/>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cxnSp>
            <p:nvCxnSpPr>
              <p:cNvPr id="67" name="Straight Connector 66">
                <a:extLst>
                  <a:ext uri="{FF2B5EF4-FFF2-40B4-BE49-F238E27FC236}">
                    <a16:creationId xmlns:a16="http://schemas.microsoft.com/office/drawing/2014/main" id="{118E7DBE-13A3-4C2C-9EB4-343C4D06D548}"/>
                  </a:ext>
                </a:extLst>
              </p:cNvPr>
              <p:cNvCxnSpPr>
                <a:stCxn id="4" idx="6"/>
                <a:endCxn id="55" idx="2"/>
              </p:cNvCxnSpPr>
              <p:nvPr/>
            </p:nvCxnSpPr>
            <p:spPr>
              <a:xfrm flipV="1">
                <a:off x="1256634" y="4738918"/>
                <a:ext cx="1526359" cy="5949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B378B97-BB1A-4394-BF13-C41BDD64C23B}"/>
                  </a:ext>
                </a:extLst>
              </p:cNvPr>
              <p:cNvCxnSpPr>
                <a:cxnSpLocks/>
                <a:stCxn id="10" idx="6"/>
                <a:endCxn id="55" idx="2"/>
              </p:cNvCxnSpPr>
              <p:nvPr/>
            </p:nvCxnSpPr>
            <p:spPr>
              <a:xfrm flipV="1">
                <a:off x="1256634" y="4738918"/>
                <a:ext cx="1526359" cy="2686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053345F-E10F-4F6B-972D-61F37BCA65E7}"/>
                  </a:ext>
                </a:extLst>
              </p:cNvPr>
              <p:cNvCxnSpPr>
                <a:cxnSpLocks/>
                <a:stCxn id="12" idx="6"/>
                <a:endCxn id="55" idx="2"/>
              </p:cNvCxnSpPr>
              <p:nvPr/>
            </p:nvCxnSpPr>
            <p:spPr>
              <a:xfrm>
                <a:off x="1256634" y="4681369"/>
                <a:ext cx="1526359" cy="57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4595BB4-39F7-45A6-A359-B2A4AD5591E4}"/>
                  </a:ext>
                </a:extLst>
              </p:cNvPr>
              <p:cNvCxnSpPr>
                <a:cxnSpLocks/>
                <a:stCxn id="14" idx="6"/>
                <a:endCxn id="55" idx="2"/>
              </p:cNvCxnSpPr>
              <p:nvPr/>
            </p:nvCxnSpPr>
            <p:spPr>
              <a:xfrm>
                <a:off x="1256634" y="4355136"/>
                <a:ext cx="1526359" cy="3837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5D07970-5949-40B1-A57A-00FA9E23F1BC}"/>
                  </a:ext>
                </a:extLst>
              </p:cNvPr>
              <p:cNvCxnSpPr>
                <a:cxnSpLocks/>
                <a:stCxn id="16" idx="6"/>
                <a:endCxn id="55" idx="2"/>
              </p:cNvCxnSpPr>
              <p:nvPr/>
            </p:nvCxnSpPr>
            <p:spPr>
              <a:xfrm>
                <a:off x="1247945" y="4028904"/>
                <a:ext cx="1535048" cy="7100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67A314D-0E57-4DA6-9EFE-EEEBC7A18C48}"/>
                  </a:ext>
                </a:extLst>
              </p:cNvPr>
              <p:cNvCxnSpPr>
                <a:cxnSpLocks/>
                <a:stCxn id="18" idx="6"/>
                <a:endCxn id="55" idx="2"/>
              </p:cNvCxnSpPr>
              <p:nvPr/>
            </p:nvCxnSpPr>
            <p:spPr>
              <a:xfrm>
                <a:off x="1247944" y="3702672"/>
                <a:ext cx="1535049" cy="10362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A4DD295-0F36-4F4E-B422-AFA4A214E2EC}"/>
                  </a:ext>
                </a:extLst>
              </p:cNvPr>
              <p:cNvCxnSpPr>
                <a:cxnSpLocks/>
                <a:stCxn id="20" idx="6"/>
                <a:endCxn id="55" idx="2"/>
              </p:cNvCxnSpPr>
              <p:nvPr/>
            </p:nvCxnSpPr>
            <p:spPr>
              <a:xfrm>
                <a:off x="1247944" y="3376439"/>
                <a:ext cx="1535049" cy="1362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8092EAD-5D76-4ACF-9777-55D473B0D181}"/>
                  </a:ext>
                </a:extLst>
              </p:cNvPr>
              <p:cNvCxnSpPr>
                <a:cxnSpLocks/>
                <a:stCxn id="22" idx="6"/>
                <a:endCxn id="55" idx="2"/>
              </p:cNvCxnSpPr>
              <p:nvPr/>
            </p:nvCxnSpPr>
            <p:spPr>
              <a:xfrm>
                <a:off x="1247944" y="3050207"/>
                <a:ext cx="1535049" cy="16887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AC03EFE-A82E-43D0-9291-350FA8F91557}"/>
                  </a:ext>
                </a:extLst>
              </p:cNvPr>
              <p:cNvCxnSpPr>
                <a:cxnSpLocks/>
                <a:stCxn id="24" idx="6"/>
                <a:endCxn id="55" idx="2"/>
              </p:cNvCxnSpPr>
              <p:nvPr/>
            </p:nvCxnSpPr>
            <p:spPr>
              <a:xfrm>
                <a:off x="1247944" y="2723975"/>
                <a:ext cx="1535049" cy="20149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811CF71-CAC8-4C73-B39D-7A9D09085117}"/>
                  </a:ext>
                </a:extLst>
              </p:cNvPr>
              <p:cNvCxnSpPr>
                <a:cxnSpLocks/>
                <a:stCxn id="26" idx="6"/>
                <a:endCxn id="55" idx="2"/>
              </p:cNvCxnSpPr>
              <p:nvPr/>
            </p:nvCxnSpPr>
            <p:spPr>
              <a:xfrm>
                <a:off x="1247944" y="2397742"/>
                <a:ext cx="1535049" cy="23411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9CC2B57-D04D-4462-9F4F-0013E87ADEC1}"/>
                  </a:ext>
                </a:extLst>
              </p:cNvPr>
              <p:cNvCxnSpPr>
                <a:cxnSpLocks/>
                <a:stCxn id="28" idx="6"/>
                <a:endCxn id="55" idx="2"/>
              </p:cNvCxnSpPr>
              <p:nvPr/>
            </p:nvCxnSpPr>
            <p:spPr>
              <a:xfrm>
                <a:off x="1239256" y="2071510"/>
                <a:ext cx="1543737" cy="26674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1C64DDC-A2DD-4752-9AF1-35844B2D5D96}"/>
                  </a:ext>
                </a:extLst>
              </p:cNvPr>
              <p:cNvCxnSpPr>
                <a:cxnSpLocks/>
                <a:stCxn id="30" idx="6"/>
                <a:endCxn id="55" idx="2"/>
              </p:cNvCxnSpPr>
              <p:nvPr/>
            </p:nvCxnSpPr>
            <p:spPr>
              <a:xfrm>
                <a:off x="1239255" y="1745280"/>
                <a:ext cx="1543738" cy="29936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AA9535C-9942-4AF3-A486-8530E3AC8515}"/>
                  </a:ext>
                </a:extLst>
              </p:cNvPr>
              <p:cNvCxnSpPr>
                <a:cxnSpLocks/>
                <a:stCxn id="4" idx="6"/>
                <a:endCxn id="57" idx="2"/>
              </p:cNvCxnSpPr>
              <p:nvPr/>
            </p:nvCxnSpPr>
            <p:spPr>
              <a:xfrm flipV="1">
                <a:off x="1256634" y="4281850"/>
                <a:ext cx="1526359" cy="1051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76986BD-52A4-44A5-8FF0-50ED6CBC180D}"/>
                  </a:ext>
                </a:extLst>
              </p:cNvPr>
              <p:cNvCxnSpPr>
                <a:cxnSpLocks/>
                <a:stCxn id="10" idx="6"/>
                <a:endCxn id="57" idx="2"/>
              </p:cNvCxnSpPr>
              <p:nvPr/>
            </p:nvCxnSpPr>
            <p:spPr>
              <a:xfrm flipV="1">
                <a:off x="1256634" y="4281850"/>
                <a:ext cx="1526359" cy="7257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E645EF08-E2FD-42BA-9469-6E040F8E1226}"/>
                  </a:ext>
                </a:extLst>
              </p:cNvPr>
              <p:cNvCxnSpPr>
                <a:cxnSpLocks/>
                <a:stCxn id="12" idx="6"/>
                <a:endCxn id="57" idx="2"/>
              </p:cNvCxnSpPr>
              <p:nvPr/>
            </p:nvCxnSpPr>
            <p:spPr>
              <a:xfrm flipV="1">
                <a:off x="1256634" y="4281850"/>
                <a:ext cx="1526359" cy="3995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20E1F66-6838-449D-BD9A-39F7DAF9C31B}"/>
                  </a:ext>
                </a:extLst>
              </p:cNvPr>
              <p:cNvCxnSpPr>
                <a:cxnSpLocks/>
                <a:stCxn id="14" idx="6"/>
                <a:endCxn id="57" idx="2"/>
              </p:cNvCxnSpPr>
              <p:nvPr/>
            </p:nvCxnSpPr>
            <p:spPr>
              <a:xfrm flipV="1">
                <a:off x="1256634" y="4281850"/>
                <a:ext cx="1526359" cy="732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D635739-2226-4D01-B214-DE8C8DA7DFBE}"/>
                  </a:ext>
                </a:extLst>
              </p:cNvPr>
              <p:cNvCxnSpPr>
                <a:cxnSpLocks/>
                <a:stCxn id="16" idx="6"/>
                <a:endCxn id="57" idx="2"/>
              </p:cNvCxnSpPr>
              <p:nvPr/>
            </p:nvCxnSpPr>
            <p:spPr>
              <a:xfrm>
                <a:off x="1247945" y="4028904"/>
                <a:ext cx="1535048" cy="2529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15F29A1F-5FC2-47A4-B1B8-71DC0B741404}"/>
                  </a:ext>
                </a:extLst>
              </p:cNvPr>
              <p:cNvCxnSpPr>
                <a:cxnSpLocks/>
                <a:stCxn id="18" idx="6"/>
                <a:endCxn id="57" idx="2"/>
              </p:cNvCxnSpPr>
              <p:nvPr/>
            </p:nvCxnSpPr>
            <p:spPr>
              <a:xfrm>
                <a:off x="1247944" y="3702672"/>
                <a:ext cx="1535049" cy="5791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45BF8A3C-DEBC-42F9-B351-A2574A667826}"/>
                  </a:ext>
                </a:extLst>
              </p:cNvPr>
              <p:cNvCxnSpPr>
                <a:cxnSpLocks/>
                <a:stCxn id="20" idx="6"/>
                <a:endCxn id="57" idx="2"/>
              </p:cNvCxnSpPr>
              <p:nvPr/>
            </p:nvCxnSpPr>
            <p:spPr>
              <a:xfrm>
                <a:off x="1247944" y="3376439"/>
                <a:ext cx="1535049" cy="9054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66104DB7-3579-4997-9CB7-B45F3839B193}"/>
                  </a:ext>
                </a:extLst>
              </p:cNvPr>
              <p:cNvCxnSpPr>
                <a:cxnSpLocks/>
                <a:stCxn id="22" idx="6"/>
                <a:endCxn id="57" idx="2"/>
              </p:cNvCxnSpPr>
              <p:nvPr/>
            </p:nvCxnSpPr>
            <p:spPr>
              <a:xfrm>
                <a:off x="1247944" y="3050207"/>
                <a:ext cx="1535049" cy="12316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512EA57-DAEA-4FDF-8D0F-88F924849AEC}"/>
                  </a:ext>
                </a:extLst>
              </p:cNvPr>
              <p:cNvCxnSpPr>
                <a:cxnSpLocks/>
                <a:stCxn id="24" idx="6"/>
                <a:endCxn id="57" idx="2"/>
              </p:cNvCxnSpPr>
              <p:nvPr/>
            </p:nvCxnSpPr>
            <p:spPr>
              <a:xfrm>
                <a:off x="1247944" y="2723975"/>
                <a:ext cx="1535049" cy="1557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B936D733-6700-4222-9D75-8891E4474B30}"/>
                  </a:ext>
                </a:extLst>
              </p:cNvPr>
              <p:cNvCxnSpPr>
                <a:cxnSpLocks/>
                <a:stCxn id="26" idx="6"/>
                <a:endCxn id="57" idx="2"/>
              </p:cNvCxnSpPr>
              <p:nvPr/>
            </p:nvCxnSpPr>
            <p:spPr>
              <a:xfrm>
                <a:off x="1247944" y="2397742"/>
                <a:ext cx="1535049" cy="18841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C337E3D0-3E5A-485A-9AAB-24CCE0040D87}"/>
                  </a:ext>
                </a:extLst>
              </p:cNvPr>
              <p:cNvCxnSpPr>
                <a:cxnSpLocks/>
                <a:stCxn id="28" idx="6"/>
                <a:endCxn id="57" idx="2"/>
              </p:cNvCxnSpPr>
              <p:nvPr/>
            </p:nvCxnSpPr>
            <p:spPr>
              <a:xfrm>
                <a:off x="1239256" y="2071510"/>
                <a:ext cx="1543737" cy="22103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9FE47BCD-1F8D-453B-BCD6-43384A04909D}"/>
                  </a:ext>
                </a:extLst>
              </p:cNvPr>
              <p:cNvCxnSpPr>
                <a:cxnSpLocks/>
                <a:stCxn id="30" idx="6"/>
                <a:endCxn id="57" idx="2"/>
              </p:cNvCxnSpPr>
              <p:nvPr/>
            </p:nvCxnSpPr>
            <p:spPr>
              <a:xfrm>
                <a:off x="1239255" y="1745280"/>
                <a:ext cx="1543738" cy="2536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64C2C2CE-5CF3-4865-AA27-FBCA2071D8E8}"/>
                  </a:ext>
                </a:extLst>
              </p:cNvPr>
              <p:cNvCxnSpPr>
                <a:cxnSpLocks/>
                <a:stCxn id="4" idx="6"/>
                <a:endCxn id="59" idx="2"/>
              </p:cNvCxnSpPr>
              <p:nvPr/>
            </p:nvCxnSpPr>
            <p:spPr>
              <a:xfrm flipV="1">
                <a:off x="1256634" y="3824782"/>
                <a:ext cx="1526359" cy="15090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80AD4EF-50B4-4233-899F-D3BE8668D01A}"/>
                  </a:ext>
                </a:extLst>
              </p:cNvPr>
              <p:cNvCxnSpPr>
                <a:cxnSpLocks/>
                <a:stCxn id="10" idx="6"/>
                <a:endCxn id="59" idx="2"/>
              </p:cNvCxnSpPr>
              <p:nvPr/>
            </p:nvCxnSpPr>
            <p:spPr>
              <a:xfrm flipV="1">
                <a:off x="1256634" y="3824782"/>
                <a:ext cx="1526359" cy="1182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2FAE5BA-79F7-4369-B014-F1672B001968}"/>
                  </a:ext>
                </a:extLst>
              </p:cNvPr>
              <p:cNvCxnSpPr>
                <a:cxnSpLocks/>
                <a:stCxn id="12" idx="6"/>
                <a:endCxn id="59" idx="2"/>
              </p:cNvCxnSpPr>
              <p:nvPr/>
            </p:nvCxnSpPr>
            <p:spPr>
              <a:xfrm flipV="1">
                <a:off x="1256634" y="3824782"/>
                <a:ext cx="1526359" cy="856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7B924D0-770F-4094-94CB-6928BE71C1CD}"/>
                  </a:ext>
                </a:extLst>
              </p:cNvPr>
              <p:cNvCxnSpPr>
                <a:cxnSpLocks/>
                <a:stCxn id="14" idx="6"/>
                <a:endCxn id="59" idx="2"/>
              </p:cNvCxnSpPr>
              <p:nvPr/>
            </p:nvCxnSpPr>
            <p:spPr>
              <a:xfrm flipV="1">
                <a:off x="1256634" y="3824782"/>
                <a:ext cx="1526359" cy="5303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DE6F8426-B71E-4CBB-B2D5-20CD01294E95}"/>
                  </a:ext>
                </a:extLst>
              </p:cNvPr>
              <p:cNvCxnSpPr>
                <a:cxnSpLocks/>
                <a:stCxn id="16" idx="6"/>
                <a:endCxn id="59" idx="2"/>
              </p:cNvCxnSpPr>
              <p:nvPr/>
            </p:nvCxnSpPr>
            <p:spPr>
              <a:xfrm flipV="1">
                <a:off x="1247945" y="3824782"/>
                <a:ext cx="1535048" cy="2041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66CFB054-185A-4F2B-803A-86E15AA8564B}"/>
                  </a:ext>
                </a:extLst>
              </p:cNvPr>
              <p:cNvCxnSpPr>
                <a:cxnSpLocks/>
                <a:stCxn id="18" idx="6"/>
                <a:endCxn id="59" idx="2"/>
              </p:cNvCxnSpPr>
              <p:nvPr/>
            </p:nvCxnSpPr>
            <p:spPr>
              <a:xfrm>
                <a:off x="1247944" y="3702672"/>
                <a:ext cx="1535049" cy="1221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E8F7E9E-B138-4DE3-AEFA-AE6C2239689D}"/>
                  </a:ext>
                </a:extLst>
              </p:cNvPr>
              <p:cNvCxnSpPr>
                <a:cxnSpLocks/>
                <a:stCxn id="20" idx="6"/>
                <a:endCxn id="59" idx="2"/>
              </p:cNvCxnSpPr>
              <p:nvPr/>
            </p:nvCxnSpPr>
            <p:spPr>
              <a:xfrm>
                <a:off x="1247944" y="3376439"/>
                <a:ext cx="1535049" cy="448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BA9C277-FCCA-4C2C-9061-14A139B0F6EA}"/>
                  </a:ext>
                </a:extLst>
              </p:cNvPr>
              <p:cNvCxnSpPr>
                <a:cxnSpLocks/>
                <a:stCxn id="22" idx="6"/>
                <a:endCxn id="59" idx="2"/>
              </p:cNvCxnSpPr>
              <p:nvPr/>
            </p:nvCxnSpPr>
            <p:spPr>
              <a:xfrm>
                <a:off x="1247944" y="3050207"/>
                <a:ext cx="1535049" cy="7745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4FC2F58C-56F2-4082-A397-A93128B0E96E}"/>
                  </a:ext>
                </a:extLst>
              </p:cNvPr>
              <p:cNvCxnSpPr>
                <a:cxnSpLocks/>
                <a:stCxn id="24" idx="6"/>
                <a:endCxn id="59" idx="2"/>
              </p:cNvCxnSpPr>
              <p:nvPr/>
            </p:nvCxnSpPr>
            <p:spPr>
              <a:xfrm>
                <a:off x="1247944" y="2723975"/>
                <a:ext cx="1535049" cy="110080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9DC14D2F-E266-4DA5-BC22-A796D2E44A7C}"/>
                  </a:ext>
                </a:extLst>
              </p:cNvPr>
              <p:cNvCxnSpPr>
                <a:cxnSpLocks/>
                <a:stCxn id="26" idx="6"/>
                <a:endCxn id="59" idx="2"/>
              </p:cNvCxnSpPr>
              <p:nvPr/>
            </p:nvCxnSpPr>
            <p:spPr>
              <a:xfrm>
                <a:off x="1247944" y="2397742"/>
                <a:ext cx="1535049" cy="14270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0AD8CE9F-175B-40CE-8C6E-1B8EDA99816F}"/>
                  </a:ext>
                </a:extLst>
              </p:cNvPr>
              <p:cNvCxnSpPr>
                <a:cxnSpLocks/>
                <a:stCxn id="28" idx="6"/>
                <a:endCxn id="59" idx="2"/>
              </p:cNvCxnSpPr>
              <p:nvPr/>
            </p:nvCxnSpPr>
            <p:spPr>
              <a:xfrm>
                <a:off x="1239256" y="2071510"/>
                <a:ext cx="1543737" cy="17532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33E4F92F-95DF-4FFD-AE7C-D59A4C8BB8FB}"/>
                  </a:ext>
                </a:extLst>
              </p:cNvPr>
              <p:cNvCxnSpPr>
                <a:cxnSpLocks/>
                <a:stCxn id="30" idx="6"/>
                <a:endCxn id="59" idx="2"/>
              </p:cNvCxnSpPr>
              <p:nvPr/>
            </p:nvCxnSpPr>
            <p:spPr>
              <a:xfrm>
                <a:off x="1239255" y="1745280"/>
                <a:ext cx="1543738" cy="207950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797EB4FD-DC72-46CC-8B25-9E400599FA1F}"/>
                  </a:ext>
                </a:extLst>
              </p:cNvPr>
              <p:cNvCxnSpPr>
                <a:cxnSpLocks/>
                <a:stCxn id="4" idx="6"/>
                <a:endCxn id="61" idx="2"/>
              </p:cNvCxnSpPr>
              <p:nvPr/>
            </p:nvCxnSpPr>
            <p:spPr>
              <a:xfrm flipV="1">
                <a:off x="1256634" y="3367715"/>
                <a:ext cx="1526359" cy="19661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16D80E1B-A2CA-4DB8-AED0-D36276003F08}"/>
                  </a:ext>
                </a:extLst>
              </p:cNvPr>
              <p:cNvCxnSpPr>
                <a:cxnSpLocks/>
                <a:stCxn id="10" idx="6"/>
                <a:endCxn id="61" idx="2"/>
              </p:cNvCxnSpPr>
              <p:nvPr/>
            </p:nvCxnSpPr>
            <p:spPr>
              <a:xfrm flipV="1">
                <a:off x="1256634" y="3367715"/>
                <a:ext cx="1526359" cy="16398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00692F41-3B46-4E91-AE80-21DB42E38B5B}"/>
                  </a:ext>
                </a:extLst>
              </p:cNvPr>
              <p:cNvCxnSpPr>
                <a:cxnSpLocks/>
                <a:stCxn id="12" idx="6"/>
                <a:endCxn id="61" idx="2"/>
              </p:cNvCxnSpPr>
              <p:nvPr/>
            </p:nvCxnSpPr>
            <p:spPr>
              <a:xfrm flipV="1">
                <a:off x="1256634" y="3367715"/>
                <a:ext cx="1526359" cy="13136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11F3545D-3259-48AC-80AC-6E275AB4A11B}"/>
                  </a:ext>
                </a:extLst>
              </p:cNvPr>
              <p:cNvCxnSpPr>
                <a:cxnSpLocks/>
                <a:stCxn id="14" idx="6"/>
                <a:endCxn id="61" idx="2"/>
              </p:cNvCxnSpPr>
              <p:nvPr/>
            </p:nvCxnSpPr>
            <p:spPr>
              <a:xfrm flipV="1">
                <a:off x="1256634" y="3367715"/>
                <a:ext cx="1526359" cy="98742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40D34C9C-DC7D-406C-957F-609EAA1A733D}"/>
                  </a:ext>
                </a:extLst>
              </p:cNvPr>
              <p:cNvCxnSpPr>
                <a:cxnSpLocks/>
                <a:stCxn id="16" idx="6"/>
                <a:endCxn id="61" idx="2"/>
              </p:cNvCxnSpPr>
              <p:nvPr/>
            </p:nvCxnSpPr>
            <p:spPr>
              <a:xfrm flipV="1">
                <a:off x="1247945" y="3367715"/>
                <a:ext cx="1535048" cy="6611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6E6E7697-3A12-4A42-8D01-182B357979BF}"/>
                  </a:ext>
                </a:extLst>
              </p:cNvPr>
              <p:cNvCxnSpPr>
                <a:cxnSpLocks/>
                <a:stCxn id="18" idx="6"/>
                <a:endCxn id="61" idx="2"/>
              </p:cNvCxnSpPr>
              <p:nvPr/>
            </p:nvCxnSpPr>
            <p:spPr>
              <a:xfrm flipV="1">
                <a:off x="1247944" y="3367715"/>
                <a:ext cx="1535049" cy="3349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634B1A1E-EA1F-4D51-A151-76C192E79320}"/>
                  </a:ext>
                </a:extLst>
              </p:cNvPr>
              <p:cNvCxnSpPr>
                <a:cxnSpLocks/>
                <a:stCxn id="20" idx="6"/>
                <a:endCxn id="61" idx="2"/>
              </p:cNvCxnSpPr>
              <p:nvPr/>
            </p:nvCxnSpPr>
            <p:spPr>
              <a:xfrm flipV="1">
                <a:off x="1247944" y="3367715"/>
                <a:ext cx="1535049" cy="872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672A9AFF-24E4-4F70-9791-2DA1FCE5FF9D}"/>
                  </a:ext>
                </a:extLst>
              </p:cNvPr>
              <p:cNvCxnSpPr>
                <a:cxnSpLocks/>
                <a:stCxn id="22" idx="6"/>
                <a:endCxn id="61" idx="2"/>
              </p:cNvCxnSpPr>
              <p:nvPr/>
            </p:nvCxnSpPr>
            <p:spPr>
              <a:xfrm>
                <a:off x="1247944" y="3050207"/>
                <a:ext cx="1535049" cy="3175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30934526-F334-4A70-BB3F-C4DFF10D604E}"/>
                  </a:ext>
                </a:extLst>
              </p:cNvPr>
              <p:cNvCxnSpPr>
                <a:cxnSpLocks/>
                <a:stCxn id="24" idx="6"/>
                <a:endCxn id="61" idx="2"/>
              </p:cNvCxnSpPr>
              <p:nvPr/>
            </p:nvCxnSpPr>
            <p:spPr>
              <a:xfrm>
                <a:off x="1247944" y="2723975"/>
                <a:ext cx="1535049" cy="6437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F71CC82B-691E-4F8B-B747-1BF45760FF22}"/>
                  </a:ext>
                </a:extLst>
              </p:cNvPr>
              <p:cNvCxnSpPr>
                <a:cxnSpLocks/>
                <a:stCxn id="26" idx="6"/>
                <a:endCxn id="61" idx="2"/>
              </p:cNvCxnSpPr>
              <p:nvPr/>
            </p:nvCxnSpPr>
            <p:spPr>
              <a:xfrm>
                <a:off x="1247944" y="2397742"/>
                <a:ext cx="1535049" cy="9699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2883EB5E-7BBC-41EA-9CFF-5E5BB824BA29}"/>
                  </a:ext>
                </a:extLst>
              </p:cNvPr>
              <p:cNvCxnSpPr>
                <a:cxnSpLocks/>
                <a:stCxn id="26" idx="6"/>
                <a:endCxn id="61" idx="2"/>
              </p:cNvCxnSpPr>
              <p:nvPr/>
            </p:nvCxnSpPr>
            <p:spPr>
              <a:xfrm>
                <a:off x="1247944" y="2397742"/>
                <a:ext cx="1535049" cy="9699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B3DDF7B4-592A-4157-8ADF-D93B0AE841CE}"/>
                  </a:ext>
                </a:extLst>
              </p:cNvPr>
              <p:cNvCxnSpPr>
                <a:cxnSpLocks/>
                <a:stCxn id="28" idx="6"/>
                <a:endCxn id="61" idx="2"/>
              </p:cNvCxnSpPr>
              <p:nvPr/>
            </p:nvCxnSpPr>
            <p:spPr>
              <a:xfrm>
                <a:off x="1239256" y="2071510"/>
                <a:ext cx="1543737" cy="12962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98E44DAE-0362-43FA-B12D-3BF5B9F7EEED}"/>
                  </a:ext>
                </a:extLst>
              </p:cNvPr>
              <p:cNvCxnSpPr>
                <a:cxnSpLocks/>
                <a:stCxn id="30" idx="6"/>
                <a:endCxn id="61" idx="2"/>
              </p:cNvCxnSpPr>
              <p:nvPr/>
            </p:nvCxnSpPr>
            <p:spPr>
              <a:xfrm>
                <a:off x="1239255" y="1745280"/>
                <a:ext cx="1543738" cy="16224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C56C780F-CFB3-430C-9B98-9534CAA2C41B}"/>
                  </a:ext>
                </a:extLst>
              </p:cNvPr>
              <p:cNvCxnSpPr>
                <a:cxnSpLocks/>
                <a:stCxn id="4" idx="6"/>
                <a:endCxn id="63" idx="2"/>
              </p:cNvCxnSpPr>
              <p:nvPr/>
            </p:nvCxnSpPr>
            <p:spPr>
              <a:xfrm flipV="1">
                <a:off x="1256634" y="2910647"/>
                <a:ext cx="1526359" cy="24231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AD341847-96E1-4B41-9095-B9D56886BD84}"/>
                  </a:ext>
                </a:extLst>
              </p:cNvPr>
              <p:cNvCxnSpPr>
                <a:cxnSpLocks/>
                <a:stCxn id="10" idx="6"/>
                <a:endCxn id="63" idx="2"/>
              </p:cNvCxnSpPr>
              <p:nvPr/>
            </p:nvCxnSpPr>
            <p:spPr>
              <a:xfrm flipV="1">
                <a:off x="1256634" y="2910647"/>
                <a:ext cx="1526359" cy="20969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386AFFD-65A0-4CDE-8B16-AEFEAB2928CB}"/>
                  </a:ext>
                </a:extLst>
              </p:cNvPr>
              <p:cNvCxnSpPr>
                <a:cxnSpLocks/>
                <a:stCxn id="12" idx="6"/>
                <a:endCxn id="63" idx="2"/>
              </p:cNvCxnSpPr>
              <p:nvPr/>
            </p:nvCxnSpPr>
            <p:spPr>
              <a:xfrm flipV="1">
                <a:off x="1256634" y="2910647"/>
                <a:ext cx="1526359" cy="17707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766C6D77-DDF1-4590-95D1-6130F1E4AE58}"/>
                  </a:ext>
                </a:extLst>
              </p:cNvPr>
              <p:cNvCxnSpPr>
                <a:cxnSpLocks/>
                <a:stCxn id="14" idx="6"/>
                <a:endCxn id="63" idx="2"/>
              </p:cNvCxnSpPr>
              <p:nvPr/>
            </p:nvCxnSpPr>
            <p:spPr>
              <a:xfrm flipV="1">
                <a:off x="1256634" y="2910647"/>
                <a:ext cx="1526359" cy="14444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FC3B5AE3-B5EC-41E7-88D9-7D692B4AB6D9}"/>
                  </a:ext>
                </a:extLst>
              </p:cNvPr>
              <p:cNvCxnSpPr>
                <a:cxnSpLocks/>
                <a:stCxn id="16" idx="6"/>
                <a:endCxn id="63" idx="2"/>
              </p:cNvCxnSpPr>
              <p:nvPr/>
            </p:nvCxnSpPr>
            <p:spPr>
              <a:xfrm flipV="1">
                <a:off x="1247945" y="2910647"/>
                <a:ext cx="1535048" cy="11182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2958A669-C861-4757-A316-2FA418D40D29}"/>
                  </a:ext>
                </a:extLst>
              </p:cNvPr>
              <p:cNvCxnSpPr>
                <a:cxnSpLocks/>
                <a:stCxn id="18" idx="6"/>
                <a:endCxn id="63" idx="2"/>
              </p:cNvCxnSpPr>
              <p:nvPr/>
            </p:nvCxnSpPr>
            <p:spPr>
              <a:xfrm flipV="1">
                <a:off x="1247944" y="2910647"/>
                <a:ext cx="1535049" cy="79202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B8BCC987-343E-4706-A052-B131B263DC2B}"/>
                  </a:ext>
                </a:extLst>
              </p:cNvPr>
              <p:cNvCxnSpPr>
                <a:cxnSpLocks/>
                <a:stCxn id="20" idx="6"/>
                <a:endCxn id="63" idx="2"/>
              </p:cNvCxnSpPr>
              <p:nvPr/>
            </p:nvCxnSpPr>
            <p:spPr>
              <a:xfrm flipV="1">
                <a:off x="1247944" y="2910647"/>
                <a:ext cx="1535049" cy="4657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0228378A-72DC-4C81-AFF0-6C9B633069AA}"/>
                  </a:ext>
                </a:extLst>
              </p:cNvPr>
              <p:cNvCxnSpPr>
                <a:cxnSpLocks/>
                <a:stCxn id="22" idx="6"/>
                <a:endCxn id="63" idx="2"/>
              </p:cNvCxnSpPr>
              <p:nvPr/>
            </p:nvCxnSpPr>
            <p:spPr>
              <a:xfrm flipV="1">
                <a:off x="1247944" y="2910647"/>
                <a:ext cx="1535049" cy="1395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FBB65AB-284C-4CA8-A156-82693C581DDA}"/>
                  </a:ext>
                </a:extLst>
              </p:cNvPr>
              <p:cNvCxnSpPr>
                <a:cxnSpLocks/>
                <a:stCxn id="24" idx="6"/>
                <a:endCxn id="63" idx="2"/>
              </p:cNvCxnSpPr>
              <p:nvPr/>
            </p:nvCxnSpPr>
            <p:spPr>
              <a:xfrm>
                <a:off x="1247944" y="2723975"/>
                <a:ext cx="1535049" cy="1866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AB8B5C0E-3DAB-4B23-A2DB-587754B5FF44}"/>
                  </a:ext>
                </a:extLst>
              </p:cNvPr>
              <p:cNvCxnSpPr>
                <a:cxnSpLocks/>
                <a:stCxn id="26" idx="6"/>
                <a:endCxn id="63" idx="2"/>
              </p:cNvCxnSpPr>
              <p:nvPr/>
            </p:nvCxnSpPr>
            <p:spPr>
              <a:xfrm>
                <a:off x="1247944" y="2397742"/>
                <a:ext cx="1535049" cy="5129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5635DC57-0570-43FE-9D9F-98C310B3A90D}"/>
                  </a:ext>
                </a:extLst>
              </p:cNvPr>
              <p:cNvCxnSpPr>
                <a:cxnSpLocks/>
                <a:stCxn id="28" idx="6"/>
                <a:endCxn id="63" idx="2"/>
              </p:cNvCxnSpPr>
              <p:nvPr/>
            </p:nvCxnSpPr>
            <p:spPr>
              <a:xfrm>
                <a:off x="1239256" y="2071510"/>
                <a:ext cx="1543737" cy="83913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8108D625-EEA5-4790-A666-33E3A2B78446}"/>
                  </a:ext>
                </a:extLst>
              </p:cNvPr>
              <p:cNvCxnSpPr>
                <a:cxnSpLocks/>
                <a:stCxn id="30" idx="6"/>
                <a:endCxn id="63" idx="2"/>
              </p:cNvCxnSpPr>
              <p:nvPr/>
            </p:nvCxnSpPr>
            <p:spPr>
              <a:xfrm>
                <a:off x="1239255" y="1745280"/>
                <a:ext cx="1543738" cy="116536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8ECEBE8B-875F-4C28-97B3-4A850FB97CF2}"/>
                  </a:ext>
                </a:extLst>
              </p:cNvPr>
              <p:cNvCxnSpPr>
                <a:cxnSpLocks/>
                <a:stCxn id="4" idx="6"/>
                <a:endCxn id="65" idx="2"/>
              </p:cNvCxnSpPr>
              <p:nvPr/>
            </p:nvCxnSpPr>
            <p:spPr>
              <a:xfrm flipV="1">
                <a:off x="1256634" y="2453579"/>
                <a:ext cx="1526359" cy="28802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BF12485E-9E4F-4AC7-836B-8023937A491D}"/>
                  </a:ext>
                </a:extLst>
              </p:cNvPr>
              <p:cNvCxnSpPr>
                <a:cxnSpLocks/>
                <a:stCxn id="10" idx="6"/>
                <a:endCxn id="65" idx="2"/>
              </p:cNvCxnSpPr>
              <p:nvPr/>
            </p:nvCxnSpPr>
            <p:spPr>
              <a:xfrm flipV="1">
                <a:off x="1256634" y="2453579"/>
                <a:ext cx="1526359" cy="25540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1E3BF5BC-A2E2-4C75-BABB-8DE31F4ED180}"/>
                  </a:ext>
                </a:extLst>
              </p:cNvPr>
              <p:cNvCxnSpPr>
                <a:cxnSpLocks/>
                <a:stCxn id="12" idx="6"/>
                <a:endCxn id="65" idx="2"/>
              </p:cNvCxnSpPr>
              <p:nvPr/>
            </p:nvCxnSpPr>
            <p:spPr>
              <a:xfrm flipV="1">
                <a:off x="1256634" y="2453579"/>
                <a:ext cx="1526359" cy="222779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CCADF3D6-6BD2-498A-93B7-7345566FA277}"/>
                  </a:ext>
                </a:extLst>
              </p:cNvPr>
              <p:cNvCxnSpPr>
                <a:cxnSpLocks/>
                <a:stCxn id="14" idx="6"/>
                <a:endCxn id="65" idx="2"/>
              </p:cNvCxnSpPr>
              <p:nvPr/>
            </p:nvCxnSpPr>
            <p:spPr>
              <a:xfrm flipV="1">
                <a:off x="1256634" y="2453579"/>
                <a:ext cx="1526359" cy="1901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8697E3DE-DE91-4FBE-95BF-AED6C22CC30D}"/>
                  </a:ext>
                </a:extLst>
              </p:cNvPr>
              <p:cNvCxnSpPr>
                <a:cxnSpLocks/>
                <a:stCxn id="16" idx="6"/>
                <a:endCxn id="65" idx="2"/>
              </p:cNvCxnSpPr>
              <p:nvPr/>
            </p:nvCxnSpPr>
            <p:spPr>
              <a:xfrm flipV="1">
                <a:off x="1247945" y="2453579"/>
                <a:ext cx="1535048" cy="157532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FAE921AD-E659-4F84-89F9-84B30B5264F2}"/>
                  </a:ext>
                </a:extLst>
              </p:cNvPr>
              <p:cNvCxnSpPr>
                <a:cxnSpLocks/>
                <a:stCxn id="18" idx="6"/>
                <a:endCxn id="65" idx="2"/>
              </p:cNvCxnSpPr>
              <p:nvPr/>
            </p:nvCxnSpPr>
            <p:spPr>
              <a:xfrm flipV="1">
                <a:off x="1247944" y="2453579"/>
                <a:ext cx="1535049" cy="12490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4F42DE8F-ECF5-4261-BBA8-1E86DD9F9956}"/>
                  </a:ext>
                </a:extLst>
              </p:cNvPr>
              <p:cNvCxnSpPr>
                <a:cxnSpLocks/>
                <a:stCxn id="20" idx="6"/>
                <a:endCxn id="65" idx="2"/>
              </p:cNvCxnSpPr>
              <p:nvPr/>
            </p:nvCxnSpPr>
            <p:spPr>
              <a:xfrm flipV="1">
                <a:off x="1247944" y="2453579"/>
                <a:ext cx="1535049" cy="9228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40F07D12-3D34-46D1-B9CB-00F397FD4DE5}"/>
                  </a:ext>
                </a:extLst>
              </p:cNvPr>
              <p:cNvCxnSpPr>
                <a:cxnSpLocks/>
                <a:stCxn id="24" idx="6"/>
                <a:endCxn id="65" idx="2"/>
              </p:cNvCxnSpPr>
              <p:nvPr/>
            </p:nvCxnSpPr>
            <p:spPr>
              <a:xfrm flipV="1">
                <a:off x="1247944" y="2453579"/>
                <a:ext cx="1535049" cy="2703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805FD365-3D40-4068-B0EA-3612FCABB030}"/>
                  </a:ext>
                </a:extLst>
              </p:cNvPr>
              <p:cNvCxnSpPr>
                <a:cxnSpLocks/>
                <a:stCxn id="26" idx="6"/>
                <a:endCxn id="65" idx="2"/>
              </p:cNvCxnSpPr>
              <p:nvPr/>
            </p:nvCxnSpPr>
            <p:spPr>
              <a:xfrm>
                <a:off x="1247944" y="2397742"/>
                <a:ext cx="1535049" cy="5583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5EAD367C-9E51-41E2-B359-C79FC50E60F0}"/>
                  </a:ext>
                </a:extLst>
              </p:cNvPr>
              <p:cNvCxnSpPr>
                <a:cxnSpLocks/>
                <a:stCxn id="28" idx="6"/>
                <a:endCxn id="65" idx="2"/>
              </p:cNvCxnSpPr>
              <p:nvPr/>
            </p:nvCxnSpPr>
            <p:spPr>
              <a:xfrm>
                <a:off x="1239256" y="2071510"/>
                <a:ext cx="1543737" cy="3820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52EA4023-8660-499F-BAAA-F52EDDE72A61}"/>
                  </a:ext>
                </a:extLst>
              </p:cNvPr>
              <p:cNvCxnSpPr>
                <a:cxnSpLocks/>
                <a:stCxn id="30" idx="6"/>
                <a:endCxn id="65" idx="2"/>
              </p:cNvCxnSpPr>
              <p:nvPr/>
            </p:nvCxnSpPr>
            <p:spPr>
              <a:xfrm>
                <a:off x="1239255" y="1745280"/>
                <a:ext cx="1543738" cy="7082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219;p33">
                <a:extLst>
                  <a:ext uri="{FF2B5EF4-FFF2-40B4-BE49-F238E27FC236}">
                    <a16:creationId xmlns:a16="http://schemas.microsoft.com/office/drawing/2014/main" id="{5AECF445-4529-4A99-B50A-60D98E48FA17}"/>
                  </a:ext>
                </a:extLst>
              </p:cNvPr>
              <p:cNvSpPr/>
              <p:nvPr/>
            </p:nvSpPr>
            <p:spPr>
              <a:xfrm>
                <a:off x="963581" y="5207004"/>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98DB02E9-C5CE-4327-8331-980996A30599}"/>
                  </a:ext>
                </a:extLst>
              </p:cNvPr>
              <p:cNvSpPr/>
              <p:nvPr/>
            </p:nvSpPr>
            <p:spPr>
              <a:xfrm>
                <a:off x="963583" y="4880773"/>
                <a:ext cx="293051" cy="253656"/>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D056D7E3-488B-4A18-996C-604F7C4B2AC4}"/>
                  </a:ext>
                </a:extLst>
              </p:cNvPr>
              <p:cNvSpPr/>
              <p:nvPr/>
            </p:nvSpPr>
            <p:spPr>
              <a:xfrm>
                <a:off x="963581" y="4554540"/>
                <a:ext cx="293053" cy="253658"/>
              </a:xfrm>
              <a:prstGeom prst="ellipse">
                <a:avLst/>
              </a:prstGeom>
              <a:solidFill>
                <a:schemeClr val="tx2">
                  <a:lumMod val="75000"/>
                </a:schemeClr>
              </a:solidFill>
              <a:ln w="28575" cap="flat" cmpd="sng">
                <a:solidFill>
                  <a:schemeClr val="bg1">
                    <a:lumMod val="95000"/>
                    <a:lumOff val="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0B555D3C-7D50-4383-950D-0542631BC12B}"/>
                  </a:ext>
                </a:extLst>
              </p:cNvPr>
              <p:cNvSpPr/>
              <p:nvPr/>
            </p:nvSpPr>
            <p:spPr>
              <a:xfrm>
                <a:off x="963581" y="4228307"/>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28E2D224-7CE4-432C-B49A-C643012435FA}"/>
                  </a:ext>
                </a:extLst>
              </p:cNvPr>
              <p:cNvSpPr/>
              <p:nvPr/>
            </p:nvSpPr>
            <p:spPr>
              <a:xfrm>
                <a:off x="954892" y="3902075"/>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A2C38CBE-466D-4A27-8ED7-4FABE1D9C412}"/>
                  </a:ext>
                </a:extLst>
              </p:cNvPr>
              <p:cNvSpPr/>
              <p:nvPr/>
            </p:nvSpPr>
            <p:spPr>
              <a:xfrm>
                <a:off x="954892" y="3575843"/>
                <a:ext cx="293052" cy="253657"/>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0" name="Google Shape;219;p33">
                <a:extLst>
                  <a:ext uri="{FF2B5EF4-FFF2-40B4-BE49-F238E27FC236}">
                    <a16:creationId xmlns:a16="http://schemas.microsoft.com/office/drawing/2014/main" id="{E80758C0-7932-40FF-A430-80B21DAD8ACB}"/>
                  </a:ext>
                </a:extLst>
              </p:cNvPr>
              <p:cNvSpPr/>
              <p:nvPr/>
            </p:nvSpPr>
            <p:spPr>
              <a:xfrm>
                <a:off x="954891" y="3249610"/>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 name="Google Shape;219;p33">
                <a:extLst>
                  <a:ext uri="{FF2B5EF4-FFF2-40B4-BE49-F238E27FC236}">
                    <a16:creationId xmlns:a16="http://schemas.microsoft.com/office/drawing/2014/main" id="{F3CE1ABB-96F0-4FEC-A4B8-18ED498BDB92}"/>
                  </a:ext>
                </a:extLst>
              </p:cNvPr>
              <p:cNvSpPr/>
              <p:nvPr/>
            </p:nvSpPr>
            <p:spPr>
              <a:xfrm>
                <a:off x="954893" y="2923379"/>
                <a:ext cx="293051" cy="253656"/>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4" name="Google Shape;219;p33">
                <a:extLst>
                  <a:ext uri="{FF2B5EF4-FFF2-40B4-BE49-F238E27FC236}">
                    <a16:creationId xmlns:a16="http://schemas.microsoft.com/office/drawing/2014/main" id="{EABA3CFD-3568-40C2-96AE-19EE360508EA}"/>
                  </a:ext>
                </a:extLst>
              </p:cNvPr>
              <p:cNvSpPr/>
              <p:nvPr/>
            </p:nvSpPr>
            <p:spPr>
              <a:xfrm>
                <a:off x="954891" y="2597146"/>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6" name="Google Shape;219;p33">
                <a:extLst>
                  <a:ext uri="{FF2B5EF4-FFF2-40B4-BE49-F238E27FC236}">
                    <a16:creationId xmlns:a16="http://schemas.microsoft.com/office/drawing/2014/main" id="{C52ADCD7-A9A4-49F6-9AE4-3011ACD22026}"/>
                  </a:ext>
                </a:extLst>
              </p:cNvPr>
              <p:cNvSpPr/>
              <p:nvPr/>
            </p:nvSpPr>
            <p:spPr>
              <a:xfrm>
                <a:off x="954891" y="2270913"/>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8" name="Google Shape;219;p33">
                <a:extLst>
                  <a:ext uri="{FF2B5EF4-FFF2-40B4-BE49-F238E27FC236}">
                    <a16:creationId xmlns:a16="http://schemas.microsoft.com/office/drawing/2014/main" id="{878FED14-B32E-491E-892D-46D344357053}"/>
                  </a:ext>
                </a:extLst>
              </p:cNvPr>
              <p:cNvSpPr/>
              <p:nvPr/>
            </p:nvSpPr>
            <p:spPr>
              <a:xfrm>
                <a:off x="946203" y="1944681"/>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 name="Google Shape;219;p33">
                <a:extLst>
                  <a:ext uri="{FF2B5EF4-FFF2-40B4-BE49-F238E27FC236}">
                    <a16:creationId xmlns:a16="http://schemas.microsoft.com/office/drawing/2014/main" id="{2A97E92D-5C0F-4801-B3E9-1ED203E21146}"/>
                  </a:ext>
                </a:extLst>
              </p:cNvPr>
              <p:cNvSpPr/>
              <p:nvPr/>
            </p:nvSpPr>
            <p:spPr>
              <a:xfrm>
                <a:off x="946203" y="1618451"/>
                <a:ext cx="293052" cy="253657"/>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7" name="TextBox 6">
                <a:extLst>
                  <a:ext uri="{FF2B5EF4-FFF2-40B4-BE49-F238E27FC236}">
                    <a16:creationId xmlns:a16="http://schemas.microsoft.com/office/drawing/2014/main" id="{EB7A5488-4143-48F4-B0F0-EF50D907BB31}"/>
                  </a:ext>
                </a:extLst>
              </p:cNvPr>
              <p:cNvSpPr txBox="1"/>
              <p:nvPr/>
            </p:nvSpPr>
            <p:spPr>
              <a:xfrm>
                <a:off x="122961" y="3244879"/>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sp>
            <p:nvSpPr>
              <p:cNvPr id="8" name="TextBox 7">
                <a:extLst>
                  <a:ext uri="{FF2B5EF4-FFF2-40B4-BE49-F238E27FC236}">
                    <a16:creationId xmlns:a16="http://schemas.microsoft.com/office/drawing/2014/main" id="{DE9CF50D-7AE9-43D7-A523-2046536FBE06}"/>
                  </a:ext>
                </a:extLst>
              </p:cNvPr>
              <p:cNvSpPr txBox="1"/>
              <p:nvPr/>
            </p:nvSpPr>
            <p:spPr>
              <a:xfrm>
                <a:off x="122961" y="2920102"/>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sp>
            <p:nvSpPr>
              <p:cNvPr id="9" name="TextBox 8">
                <a:extLst>
                  <a:ext uri="{FF2B5EF4-FFF2-40B4-BE49-F238E27FC236}">
                    <a16:creationId xmlns:a16="http://schemas.microsoft.com/office/drawing/2014/main" id="{637F3C1E-DAC8-404F-8323-BB46E85B55A4}"/>
                  </a:ext>
                </a:extLst>
              </p:cNvPr>
              <p:cNvSpPr txBox="1"/>
              <p:nvPr/>
            </p:nvSpPr>
            <p:spPr>
              <a:xfrm>
                <a:off x="122961" y="2270549"/>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sp>
            <p:nvSpPr>
              <p:cNvPr id="11" name="TextBox 10">
                <a:extLst>
                  <a:ext uri="{FF2B5EF4-FFF2-40B4-BE49-F238E27FC236}">
                    <a16:creationId xmlns:a16="http://schemas.microsoft.com/office/drawing/2014/main" id="{B8643F3D-8932-45E3-B288-B102363E6A04}"/>
                  </a:ext>
                </a:extLst>
              </p:cNvPr>
              <p:cNvSpPr txBox="1"/>
              <p:nvPr/>
            </p:nvSpPr>
            <p:spPr>
              <a:xfrm>
                <a:off x="122961" y="2595325"/>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sp>
            <p:nvSpPr>
              <p:cNvPr id="13" name="TextBox 12">
                <a:extLst>
                  <a:ext uri="{FF2B5EF4-FFF2-40B4-BE49-F238E27FC236}">
                    <a16:creationId xmlns:a16="http://schemas.microsoft.com/office/drawing/2014/main" id="{4807D723-5706-499A-BE3B-73A00BDDF806}"/>
                  </a:ext>
                </a:extLst>
              </p:cNvPr>
              <p:cNvSpPr txBox="1"/>
              <p:nvPr/>
            </p:nvSpPr>
            <p:spPr>
              <a:xfrm>
                <a:off x="122961" y="1945771"/>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sp>
            <p:nvSpPr>
              <p:cNvPr id="15" name="TextBox 14">
                <a:extLst>
                  <a:ext uri="{FF2B5EF4-FFF2-40B4-BE49-F238E27FC236}">
                    <a16:creationId xmlns:a16="http://schemas.microsoft.com/office/drawing/2014/main" id="{C7D63D5E-E68C-46B0-9A2C-4F225B9C992E}"/>
                  </a:ext>
                </a:extLst>
              </p:cNvPr>
              <p:cNvSpPr txBox="1"/>
              <p:nvPr/>
            </p:nvSpPr>
            <p:spPr>
              <a:xfrm>
                <a:off x="122961" y="1620994"/>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sp>
            <p:nvSpPr>
              <p:cNvPr id="17" name="TextBox 16">
                <a:extLst>
                  <a:ext uri="{FF2B5EF4-FFF2-40B4-BE49-F238E27FC236}">
                    <a16:creationId xmlns:a16="http://schemas.microsoft.com/office/drawing/2014/main" id="{D17C8EF2-30B3-4B8E-AF47-B043E12329BA}"/>
                  </a:ext>
                </a:extLst>
              </p:cNvPr>
              <p:cNvSpPr txBox="1"/>
              <p:nvPr/>
            </p:nvSpPr>
            <p:spPr>
              <a:xfrm>
                <a:off x="122961" y="3894433"/>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sp>
            <p:nvSpPr>
              <p:cNvPr id="19" name="TextBox 18">
                <a:extLst>
                  <a:ext uri="{FF2B5EF4-FFF2-40B4-BE49-F238E27FC236}">
                    <a16:creationId xmlns:a16="http://schemas.microsoft.com/office/drawing/2014/main" id="{CC443F26-122B-48A5-860E-E3D5F7A83B0C}"/>
                  </a:ext>
                </a:extLst>
              </p:cNvPr>
              <p:cNvSpPr txBox="1"/>
              <p:nvPr/>
            </p:nvSpPr>
            <p:spPr>
              <a:xfrm>
                <a:off x="122961" y="4219211"/>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sp>
            <p:nvSpPr>
              <p:cNvPr id="21" name="TextBox 20">
                <a:extLst>
                  <a:ext uri="{FF2B5EF4-FFF2-40B4-BE49-F238E27FC236}">
                    <a16:creationId xmlns:a16="http://schemas.microsoft.com/office/drawing/2014/main" id="{BF511357-A4C6-4FD7-8FFD-A7DB25C8BD95}"/>
                  </a:ext>
                </a:extLst>
              </p:cNvPr>
              <p:cNvSpPr txBox="1"/>
              <p:nvPr/>
            </p:nvSpPr>
            <p:spPr>
              <a:xfrm>
                <a:off x="122961" y="4543988"/>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1</a:t>
                </a:r>
              </a:p>
            </p:txBody>
          </p:sp>
          <p:sp>
            <p:nvSpPr>
              <p:cNvPr id="23" name="TextBox 22">
                <a:extLst>
                  <a:ext uri="{FF2B5EF4-FFF2-40B4-BE49-F238E27FC236}">
                    <a16:creationId xmlns:a16="http://schemas.microsoft.com/office/drawing/2014/main" id="{9DB56F4E-78A0-47D3-ADF3-5B9DAC95A49C}"/>
                  </a:ext>
                </a:extLst>
              </p:cNvPr>
              <p:cNvSpPr txBox="1"/>
              <p:nvPr/>
            </p:nvSpPr>
            <p:spPr>
              <a:xfrm>
                <a:off x="122961" y="4868764"/>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sp>
            <p:nvSpPr>
              <p:cNvPr id="25" name="TextBox 24">
                <a:extLst>
                  <a:ext uri="{FF2B5EF4-FFF2-40B4-BE49-F238E27FC236}">
                    <a16:creationId xmlns:a16="http://schemas.microsoft.com/office/drawing/2014/main" id="{0218D346-16B2-4911-AAF1-AF6D0DAA9843}"/>
                  </a:ext>
                </a:extLst>
              </p:cNvPr>
              <p:cNvSpPr txBox="1"/>
              <p:nvPr/>
            </p:nvSpPr>
            <p:spPr>
              <a:xfrm>
                <a:off x="122961" y="5193546"/>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cxnSp>
            <p:nvCxnSpPr>
              <p:cNvPr id="320" name="Straight Connector 319">
                <a:extLst>
                  <a:ext uri="{FF2B5EF4-FFF2-40B4-BE49-F238E27FC236}">
                    <a16:creationId xmlns:a16="http://schemas.microsoft.com/office/drawing/2014/main" id="{B2C98677-4BEB-4621-A4F2-2704B8BBAA07}"/>
                  </a:ext>
                </a:extLst>
              </p:cNvPr>
              <p:cNvCxnSpPr>
                <a:cxnSpLocks/>
                <a:stCxn id="22" idx="6"/>
                <a:endCxn id="65" idx="2"/>
              </p:cNvCxnSpPr>
              <p:nvPr/>
            </p:nvCxnSpPr>
            <p:spPr>
              <a:xfrm flipV="1">
                <a:off x="1247944" y="2453579"/>
                <a:ext cx="1535049" cy="5966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9E268294-D25C-4C34-A8DD-62F6C84C8248}"/>
                  </a:ext>
                </a:extLst>
              </p:cNvPr>
              <p:cNvCxnSpPr>
                <a:cxnSpLocks/>
                <a:stCxn id="600" idx="6"/>
                <a:endCxn id="55" idx="6"/>
              </p:cNvCxnSpPr>
              <p:nvPr/>
            </p:nvCxnSpPr>
            <p:spPr>
              <a:xfrm flipH="1" flipV="1">
                <a:off x="3076046" y="4738918"/>
                <a:ext cx="1533617" cy="5949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9" name="Straight Connector 528">
                <a:extLst>
                  <a:ext uri="{FF2B5EF4-FFF2-40B4-BE49-F238E27FC236}">
                    <a16:creationId xmlns:a16="http://schemas.microsoft.com/office/drawing/2014/main" id="{5EE5926A-3B71-470F-A575-7687C22C2678}"/>
                  </a:ext>
                </a:extLst>
              </p:cNvPr>
              <p:cNvCxnSpPr>
                <a:cxnSpLocks/>
                <a:stCxn id="601" idx="6"/>
                <a:endCxn id="55" idx="6"/>
              </p:cNvCxnSpPr>
              <p:nvPr/>
            </p:nvCxnSpPr>
            <p:spPr>
              <a:xfrm flipH="1" flipV="1">
                <a:off x="3076046" y="4738918"/>
                <a:ext cx="1533617" cy="2686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0" name="Straight Connector 529">
                <a:extLst>
                  <a:ext uri="{FF2B5EF4-FFF2-40B4-BE49-F238E27FC236}">
                    <a16:creationId xmlns:a16="http://schemas.microsoft.com/office/drawing/2014/main" id="{1E5111D2-520F-4A7D-AC4E-F607AC3013E3}"/>
                  </a:ext>
                </a:extLst>
              </p:cNvPr>
              <p:cNvCxnSpPr>
                <a:cxnSpLocks/>
                <a:stCxn id="602" idx="6"/>
                <a:endCxn id="55" idx="6"/>
              </p:cNvCxnSpPr>
              <p:nvPr/>
            </p:nvCxnSpPr>
            <p:spPr>
              <a:xfrm flipH="1">
                <a:off x="3076046" y="4681369"/>
                <a:ext cx="1533617" cy="57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id="{CAF72B7B-4A45-4147-A738-4A7E9D4185AD}"/>
                  </a:ext>
                </a:extLst>
              </p:cNvPr>
              <p:cNvCxnSpPr>
                <a:cxnSpLocks/>
                <a:stCxn id="603" idx="6"/>
                <a:endCxn id="55" idx="6"/>
              </p:cNvCxnSpPr>
              <p:nvPr/>
            </p:nvCxnSpPr>
            <p:spPr>
              <a:xfrm flipH="1">
                <a:off x="3076046" y="4355136"/>
                <a:ext cx="1533617" cy="3837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2" name="Straight Connector 531">
                <a:extLst>
                  <a:ext uri="{FF2B5EF4-FFF2-40B4-BE49-F238E27FC236}">
                    <a16:creationId xmlns:a16="http://schemas.microsoft.com/office/drawing/2014/main" id="{DAC71A7A-643E-439D-BD39-F052F6AC4E20}"/>
                  </a:ext>
                </a:extLst>
              </p:cNvPr>
              <p:cNvCxnSpPr>
                <a:cxnSpLocks/>
                <a:stCxn id="604" idx="6"/>
                <a:endCxn id="55" idx="6"/>
              </p:cNvCxnSpPr>
              <p:nvPr/>
            </p:nvCxnSpPr>
            <p:spPr>
              <a:xfrm flipH="1">
                <a:off x="3076046" y="4028904"/>
                <a:ext cx="1542306" cy="7100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3" name="Straight Connector 532">
                <a:extLst>
                  <a:ext uri="{FF2B5EF4-FFF2-40B4-BE49-F238E27FC236}">
                    <a16:creationId xmlns:a16="http://schemas.microsoft.com/office/drawing/2014/main" id="{C3EB29B6-EB0B-4602-A6CD-046348FE62A7}"/>
                  </a:ext>
                </a:extLst>
              </p:cNvPr>
              <p:cNvCxnSpPr>
                <a:cxnSpLocks/>
                <a:stCxn id="605" idx="6"/>
                <a:endCxn id="55" idx="6"/>
              </p:cNvCxnSpPr>
              <p:nvPr/>
            </p:nvCxnSpPr>
            <p:spPr>
              <a:xfrm flipH="1">
                <a:off x="3076046" y="3702672"/>
                <a:ext cx="1542307" cy="10362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4" name="Straight Connector 533">
                <a:extLst>
                  <a:ext uri="{FF2B5EF4-FFF2-40B4-BE49-F238E27FC236}">
                    <a16:creationId xmlns:a16="http://schemas.microsoft.com/office/drawing/2014/main" id="{907968F8-1068-4E72-B801-66330F5DA829}"/>
                  </a:ext>
                </a:extLst>
              </p:cNvPr>
              <p:cNvCxnSpPr>
                <a:cxnSpLocks/>
                <a:stCxn id="606" idx="6"/>
                <a:endCxn id="55" idx="6"/>
              </p:cNvCxnSpPr>
              <p:nvPr/>
            </p:nvCxnSpPr>
            <p:spPr>
              <a:xfrm flipH="1">
                <a:off x="3076046" y="3376439"/>
                <a:ext cx="1542307" cy="1362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5" name="Straight Connector 534">
                <a:extLst>
                  <a:ext uri="{FF2B5EF4-FFF2-40B4-BE49-F238E27FC236}">
                    <a16:creationId xmlns:a16="http://schemas.microsoft.com/office/drawing/2014/main" id="{8EEA0342-EE77-48D9-A463-AF76996FC9A9}"/>
                  </a:ext>
                </a:extLst>
              </p:cNvPr>
              <p:cNvCxnSpPr>
                <a:cxnSpLocks/>
                <a:stCxn id="607" idx="6"/>
                <a:endCxn id="55" idx="6"/>
              </p:cNvCxnSpPr>
              <p:nvPr/>
            </p:nvCxnSpPr>
            <p:spPr>
              <a:xfrm flipH="1">
                <a:off x="3076046" y="3050207"/>
                <a:ext cx="1542307" cy="16887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a:extLst>
                  <a:ext uri="{FF2B5EF4-FFF2-40B4-BE49-F238E27FC236}">
                    <a16:creationId xmlns:a16="http://schemas.microsoft.com/office/drawing/2014/main" id="{9FDA0BF6-A651-4FDC-9A94-591B3F8BF5B3}"/>
                  </a:ext>
                </a:extLst>
              </p:cNvPr>
              <p:cNvCxnSpPr>
                <a:cxnSpLocks/>
                <a:stCxn id="608" idx="6"/>
                <a:endCxn id="55" idx="6"/>
              </p:cNvCxnSpPr>
              <p:nvPr/>
            </p:nvCxnSpPr>
            <p:spPr>
              <a:xfrm flipH="1">
                <a:off x="3076046" y="2723975"/>
                <a:ext cx="1542307" cy="20149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7" name="Straight Connector 536">
                <a:extLst>
                  <a:ext uri="{FF2B5EF4-FFF2-40B4-BE49-F238E27FC236}">
                    <a16:creationId xmlns:a16="http://schemas.microsoft.com/office/drawing/2014/main" id="{C7F58611-20C9-4786-B14D-7E98649D34C9}"/>
                  </a:ext>
                </a:extLst>
              </p:cNvPr>
              <p:cNvCxnSpPr>
                <a:cxnSpLocks/>
                <a:stCxn id="609" idx="6"/>
                <a:endCxn id="55" idx="6"/>
              </p:cNvCxnSpPr>
              <p:nvPr/>
            </p:nvCxnSpPr>
            <p:spPr>
              <a:xfrm flipH="1">
                <a:off x="3076046" y="2397742"/>
                <a:ext cx="1542307" cy="23411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a:extLst>
                  <a:ext uri="{FF2B5EF4-FFF2-40B4-BE49-F238E27FC236}">
                    <a16:creationId xmlns:a16="http://schemas.microsoft.com/office/drawing/2014/main" id="{51F0BD90-9DD0-4561-BDFE-33FCBF6F1718}"/>
                  </a:ext>
                </a:extLst>
              </p:cNvPr>
              <p:cNvCxnSpPr>
                <a:cxnSpLocks/>
                <a:stCxn id="610" idx="6"/>
                <a:endCxn id="55" idx="6"/>
              </p:cNvCxnSpPr>
              <p:nvPr/>
            </p:nvCxnSpPr>
            <p:spPr>
              <a:xfrm flipH="1">
                <a:off x="3076046" y="2071510"/>
                <a:ext cx="1550995" cy="26674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a:extLst>
                  <a:ext uri="{FF2B5EF4-FFF2-40B4-BE49-F238E27FC236}">
                    <a16:creationId xmlns:a16="http://schemas.microsoft.com/office/drawing/2014/main" id="{E8125993-8B8C-4E26-B788-6EFDBCFB0081}"/>
                  </a:ext>
                </a:extLst>
              </p:cNvPr>
              <p:cNvCxnSpPr>
                <a:cxnSpLocks/>
                <a:stCxn id="611" idx="6"/>
                <a:endCxn id="55" idx="6"/>
              </p:cNvCxnSpPr>
              <p:nvPr/>
            </p:nvCxnSpPr>
            <p:spPr>
              <a:xfrm flipH="1">
                <a:off x="3076046" y="1745280"/>
                <a:ext cx="1550996" cy="29936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a:extLst>
                  <a:ext uri="{FF2B5EF4-FFF2-40B4-BE49-F238E27FC236}">
                    <a16:creationId xmlns:a16="http://schemas.microsoft.com/office/drawing/2014/main" id="{392152A1-AFF6-414C-AE6D-C752F5EE6581}"/>
                  </a:ext>
                </a:extLst>
              </p:cNvPr>
              <p:cNvCxnSpPr>
                <a:cxnSpLocks/>
                <a:stCxn id="600" idx="6"/>
                <a:endCxn id="57" idx="6"/>
              </p:cNvCxnSpPr>
              <p:nvPr/>
            </p:nvCxnSpPr>
            <p:spPr>
              <a:xfrm flipH="1" flipV="1">
                <a:off x="3076046" y="4281850"/>
                <a:ext cx="1533617" cy="1051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7F5C439D-9C78-4D6D-BC57-99C3D209FFA3}"/>
                  </a:ext>
                </a:extLst>
              </p:cNvPr>
              <p:cNvCxnSpPr>
                <a:cxnSpLocks/>
                <a:stCxn id="601" idx="6"/>
                <a:endCxn id="57" idx="6"/>
              </p:cNvCxnSpPr>
              <p:nvPr/>
            </p:nvCxnSpPr>
            <p:spPr>
              <a:xfrm flipH="1" flipV="1">
                <a:off x="3076046" y="4281850"/>
                <a:ext cx="1533617" cy="7257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2" name="Straight Connector 541">
                <a:extLst>
                  <a:ext uri="{FF2B5EF4-FFF2-40B4-BE49-F238E27FC236}">
                    <a16:creationId xmlns:a16="http://schemas.microsoft.com/office/drawing/2014/main" id="{D3681A71-158E-47B9-92D5-9AB81ADF0A6F}"/>
                  </a:ext>
                </a:extLst>
              </p:cNvPr>
              <p:cNvCxnSpPr>
                <a:cxnSpLocks/>
                <a:stCxn id="602" idx="6"/>
                <a:endCxn id="57" idx="6"/>
              </p:cNvCxnSpPr>
              <p:nvPr/>
            </p:nvCxnSpPr>
            <p:spPr>
              <a:xfrm flipH="1" flipV="1">
                <a:off x="3076046" y="4281850"/>
                <a:ext cx="1533617" cy="3995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3" name="Straight Connector 542">
                <a:extLst>
                  <a:ext uri="{FF2B5EF4-FFF2-40B4-BE49-F238E27FC236}">
                    <a16:creationId xmlns:a16="http://schemas.microsoft.com/office/drawing/2014/main" id="{EAF603A6-8109-4E70-998B-089305A5B028}"/>
                  </a:ext>
                </a:extLst>
              </p:cNvPr>
              <p:cNvCxnSpPr>
                <a:cxnSpLocks/>
                <a:stCxn id="603" idx="6"/>
                <a:endCxn id="57" idx="6"/>
              </p:cNvCxnSpPr>
              <p:nvPr/>
            </p:nvCxnSpPr>
            <p:spPr>
              <a:xfrm flipH="1" flipV="1">
                <a:off x="3076046" y="4281850"/>
                <a:ext cx="1533617" cy="732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id="{24909178-45A9-4AFE-ADBC-12CAE0F24153}"/>
                  </a:ext>
                </a:extLst>
              </p:cNvPr>
              <p:cNvCxnSpPr>
                <a:cxnSpLocks/>
                <a:stCxn id="604" idx="6"/>
                <a:endCxn id="57" idx="6"/>
              </p:cNvCxnSpPr>
              <p:nvPr/>
            </p:nvCxnSpPr>
            <p:spPr>
              <a:xfrm flipH="1">
                <a:off x="3076046" y="4028904"/>
                <a:ext cx="1542306" cy="2529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5" name="Straight Connector 544">
                <a:extLst>
                  <a:ext uri="{FF2B5EF4-FFF2-40B4-BE49-F238E27FC236}">
                    <a16:creationId xmlns:a16="http://schemas.microsoft.com/office/drawing/2014/main" id="{9517D913-9681-4C34-A669-8C29FBAF170E}"/>
                  </a:ext>
                </a:extLst>
              </p:cNvPr>
              <p:cNvCxnSpPr>
                <a:cxnSpLocks/>
                <a:stCxn id="605" idx="6"/>
                <a:endCxn id="57" idx="6"/>
              </p:cNvCxnSpPr>
              <p:nvPr/>
            </p:nvCxnSpPr>
            <p:spPr>
              <a:xfrm flipH="1">
                <a:off x="3076046" y="3702672"/>
                <a:ext cx="1542307" cy="5791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6" name="Straight Connector 545">
                <a:extLst>
                  <a:ext uri="{FF2B5EF4-FFF2-40B4-BE49-F238E27FC236}">
                    <a16:creationId xmlns:a16="http://schemas.microsoft.com/office/drawing/2014/main" id="{F9CF52A3-D8AE-4B0F-8CF2-0009B8533844}"/>
                  </a:ext>
                </a:extLst>
              </p:cNvPr>
              <p:cNvCxnSpPr>
                <a:cxnSpLocks/>
                <a:stCxn id="606" idx="6"/>
                <a:endCxn id="57" idx="6"/>
              </p:cNvCxnSpPr>
              <p:nvPr/>
            </p:nvCxnSpPr>
            <p:spPr>
              <a:xfrm flipH="1">
                <a:off x="3076046" y="3376439"/>
                <a:ext cx="1542307" cy="9054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7" name="Straight Connector 546">
                <a:extLst>
                  <a:ext uri="{FF2B5EF4-FFF2-40B4-BE49-F238E27FC236}">
                    <a16:creationId xmlns:a16="http://schemas.microsoft.com/office/drawing/2014/main" id="{AF0AFB90-99E5-479F-AC2E-1645379C2A6C}"/>
                  </a:ext>
                </a:extLst>
              </p:cNvPr>
              <p:cNvCxnSpPr>
                <a:cxnSpLocks/>
                <a:stCxn id="607" idx="6"/>
                <a:endCxn id="57" idx="6"/>
              </p:cNvCxnSpPr>
              <p:nvPr/>
            </p:nvCxnSpPr>
            <p:spPr>
              <a:xfrm flipH="1">
                <a:off x="3076046" y="3050207"/>
                <a:ext cx="1542307" cy="12316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8" name="Straight Connector 547">
                <a:extLst>
                  <a:ext uri="{FF2B5EF4-FFF2-40B4-BE49-F238E27FC236}">
                    <a16:creationId xmlns:a16="http://schemas.microsoft.com/office/drawing/2014/main" id="{DFDC214C-512E-4A4A-878E-D4ADFE9A8F2F}"/>
                  </a:ext>
                </a:extLst>
              </p:cNvPr>
              <p:cNvCxnSpPr>
                <a:cxnSpLocks/>
                <a:stCxn id="608" idx="6"/>
                <a:endCxn id="57" idx="6"/>
              </p:cNvCxnSpPr>
              <p:nvPr/>
            </p:nvCxnSpPr>
            <p:spPr>
              <a:xfrm flipH="1">
                <a:off x="3076046" y="2723975"/>
                <a:ext cx="1542307" cy="1557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9" name="Straight Connector 548">
                <a:extLst>
                  <a:ext uri="{FF2B5EF4-FFF2-40B4-BE49-F238E27FC236}">
                    <a16:creationId xmlns:a16="http://schemas.microsoft.com/office/drawing/2014/main" id="{9AD82F72-4757-491E-AD30-685D865E0E4C}"/>
                  </a:ext>
                </a:extLst>
              </p:cNvPr>
              <p:cNvCxnSpPr>
                <a:cxnSpLocks/>
                <a:stCxn id="609" idx="6"/>
                <a:endCxn id="57" idx="6"/>
              </p:cNvCxnSpPr>
              <p:nvPr/>
            </p:nvCxnSpPr>
            <p:spPr>
              <a:xfrm flipH="1">
                <a:off x="3076046" y="2397742"/>
                <a:ext cx="1542307" cy="18841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0" name="Straight Connector 549">
                <a:extLst>
                  <a:ext uri="{FF2B5EF4-FFF2-40B4-BE49-F238E27FC236}">
                    <a16:creationId xmlns:a16="http://schemas.microsoft.com/office/drawing/2014/main" id="{A472C02B-C803-466B-8B25-629DA177F146}"/>
                  </a:ext>
                </a:extLst>
              </p:cNvPr>
              <p:cNvCxnSpPr>
                <a:cxnSpLocks/>
                <a:stCxn id="610" idx="6"/>
                <a:endCxn id="57" idx="6"/>
              </p:cNvCxnSpPr>
              <p:nvPr/>
            </p:nvCxnSpPr>
            <p:spPr>
              <a:xfrm flipH="1">
                <a:off x="3076046" y="2071510"/>
                <a:ext cx="1550995" cy="22103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id="{E2F6F8EC-0212-4332-9254-B162D8DB0088}"/>
                  </a:ext>
                </a:extLst>
              </p:cNvPr>
              <p:cNvCxnSpPr>
                <a:cxnSpLocks/>
                <a:stCxn id="611" idx="6"/>
                <a:endCxn id="57" idx="6"/>
              </p:cNvCxnSpPr>
              <p:nvPr/>
            </p:nvCxnSpPr>
            <p:spPr>
              <a:xfrm flipH="1">
                <a:off x="3076046" y="1745280"/>
                <a:ext cx="1550996" cy="2536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a:extLst>
                  <a:ext uri="{FF2B5EF4-FFF2-40B4-BE49-F238E27FC236}">
                    <a16:creationId xmlns:a16="http://schemas.microsoft.com/office/drawing/2014/main" id="{77D4C7B1-0C6C-469F-9681-A1E9E19073E8}"/>
                  </a:ext>
                </a:extLst>
              </p:cNvPr>
              <p:cNvCxnSpPr>
                <a:cxnSpLocks/>
                <a:stCxn id="600" idx="6"/>
                <a:endCxn id="59" idx="6"/>
              </p:cNvCxnSpPr>
              <p:nvPr/>
            </p:nvCxnSpPr>
            <p:spPr>
              <a:xfrm flipH="1" flipV="1">
                <a:off x="3076046" y="3824782"/>
                <a:ext cx="1533617" cy="15090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a:extLst>
                  <a:ext uri="{FF2B5EF4-FFF2-40B4-BE49-F238E27FC236}">
                    <a16:creationId xmlns:a16="http://schemas.microsoft.com/office/drawing/2014/main" id="{8E33BDAA-A6CE-44F7-B563-F530D3ECD7A6}"/>
                  </a:ext>
                </a:extLst>
              </p:cNvPr>
              <p:cNvCxnSpPr>
                <a:cxnSpLocks/>
                <a:stCxn id="601" idx="6"/>
                <a:endCxn id="59" idx="6"/>
              </p:cNvCxnSpPr>
              <p:nvPr/>
            </p:nvCxnSpPr>
            <p:spPr>
              <a:xfrm flipH="1" flipV="1">
                <a:off x="3076046" y="3824782"/>
                <a:ext cx="1533617" cy="1182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a:extLst>
                  <a:ext uri="{FF2B5EF4-FFF2-40B4-BE49-F238E27FC236}">
                    <a16:creationId xmlns:a16="http://schemas.microsoft.com/office/drawing/2014/main" id="{A3421CAA-AB34-4215-8B64-EE81BBA23AAD}"/>
                  </a:ext>
                </a:extLst>
              </p:cNvPr>
              <p:cNvCxnSpPr>
                <a:cxnSpLocks/>
                <a:stCxn id="602" idx="6"/>
                <a:endCxn id="59" idx="6"/>
              </p:cNvCxnSpPr>
              <p:nvPr/>
            </p:nvCxnSpPr>
            <p:spPr>
              <a:xfrm flipH="1" flipV="1">
                <a:off x="3076046" y="3824782"/>
                <a:ext cx="1533617" cy="856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5" name="Straight Connector 554">
                <a:extLst>
                  <a:ext uri="{FF2B5EF4-FFF2-40B4-BE49-F238E27FC236}">
                    <a16:creationId xmlns:a16="http://schemas.microsoft.com/office/drawing/2014/main" id="{1D8DC317-5740-49D8-A79C-571B5E927D0B}"/>
                  </a:ext>
                </a:extLst>
              </p:cNvPr>
              <p:cNvCxnSpPr>
                <a:cxnSpLocks/>
                <a:stCxn id="603" idx="6"/>
                <a:endCxn id="59" idx="6"/>
              </p:cNvCxnSpPr>
              <p:nvPr/>
            </p:nvCxnSpPr>
            <p:spPr>
              <a:xfrm flipH="1" flipV="1">
                <a:off x="3076046" y="3824782"/>
                <a:ext cx="1533617" cy="5303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641C78CD-1FEB-46BC-9536-4D9DF2E513C9}"/>
                  </a:ext>
                </a:extLst>
              </p:cNvPr>
              <p:cNvCxnSpPr>
                <a:cxnSpLocks/>
                <a:stCxn id="604" idx="6"/>
                <a:endCxn id="59" idx="6"/>
              </p:cNvCxnSpPr>
              <p:nvPr/>
            </p:nvCxnSpPr>
            <p:spPr>
              <a:xfrm flipH="1" flipV="1">
                <a:off x="3076046" y="3824782"/>
                <a:ext cx="1542306" cy="2041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F3CDCC62-7181-4481-8413-BC9F359D6F37}"/>
                  </a:ext>
                </a:extLst>
              </p:cNvPr>
              <p:cNvCxnSpPr>
                <a:cxnSpLocks/>
                <a:stCxn id="605" idx="6"/>
                <a:endCxn id="59" idx="6"/>
              </p:cNvCxnSpPr>
              <p:nvPr/>
            </p:nvCxnSpPr>
            <p:spPr>
              <a:xfrm flipH="1">
                <a:off x="3076046" y="3702672"/>
                <a:ext cx="1542307" cy="1221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a:extLst>
                  <a:ext uri="{FF2B5EF4-FFF2-40B4-BE49-F238E27FC236}">
                    <a16:creationId xmlns:a16="http://schemas.microsoft.com/office/drawing/2014/main" id="{793C9854-E1E7-468D-B6DE-F0A6DC52E8E2}"/>
                  </a:ext>
                </a:extLst>
              </p:cNvPr>
              <p:cNvCxnSpPr>
                <a:cxnSpLocks/>
                <a:stCxn id="606" idx="6"/>
                <a:endCxn id="59" idx="6"/>
              </p:cNvCxnSpPr>
              <p:nvPr/>
            </p:nvCxnSpPr>
            <p:spPr>
              <a:xfrm flipH="1">
                <a:off x="3076046" y="3376439"/>
                <a:ext cx="1542307" cy="448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a:extLst>
                  <a:ext uri="{FF2B5EF4-FFF2-40B4-BE49-F238E27FC236}">
                    <a16:creationId xmlns:a16="http://schemas.microsoft.com/office/drawing/2014/main" id="{54C8C96E-B813-4A44-9D4E-1C6F49D02D16}"/>
                  </a:ext>
                </a:extLst>
              </p:cNvPr>
              <p:cNvCxnSpPr>
                <a:cxnSpLocks/>
                <a:stCxn id="607" idx="6"/>
                <a:endCxn id="59" idx="6"/>
              </p:cNvCxnSpPr>
              <p:nvPr/>
            </p:nvCxnSpPr>
            <p:spPr>
              <a:xfrm flipH="1">
                <a:off x="3076046" y="3050207"/>
                <a:ext cx="1542307" cy="7745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id="{CCE42C37-EA20-494A-BAF2-9FB6865DB572}"/>
                  </a:ext>
                </a:extLst>
              </p:cNvPr>
              <p:cNvCxnSpPr>
                <a:cxnSpLocks/>
                <a:stCxn id="608" idx="6"/>
                <a:endCxn id="59" idx="6"/>
              </p:cNvCxnSpPr>
              <p:nvPr/>
            </p:nvCxnSpPr>
            <p:spPr>
              <a:xfrm flipH="1">
                <a:off x="3076046" y="2723975"/>
                <a:ext cx="1542307" cy="110080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a16="http://schemas.microsoft.com/office/drawing/2014/main" id="{77E24FBF-A72C-4748-8688-C312F0CD26C3}"/>
                  </a:ext>
                </a:extLst>
              </p:cNvPr>
              <p:cNvCxnSpPr>
                <a:cxnSpLocks/>
                <a:stCxn id="609" idx="6"/>
                <a:endCxn id="59" idx="6"/>
              </p:cNvCxnSpPr>
              <p:nvPr/>
            </p:nvCxnSpPr>
            <p:spPr>
              <a:xfrm flipH="1">
                <a:off x="3076046" y="2397742"/>
                <a:ext cx="1542307" cy="14270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a:extLst>
                  <a:ext uri="{FF2B5EF4-FFF2-40B4-BE49-F238E27FC236}">
                    <a16:creationId xmlns:a16="http://schemas.microsoft.com/office/drawing/2014/main" id="{CACE7979-00AB-4DE5-8CD6-9CD910E17960}"/>
                  </a:ext>
                </a:extLst>
              </p:cNvPr>
              <p:cNvCxnSpPr>
                <a:cxnSpLocks/>
                <a:stCxn id="610" idx="6"/>
                <a:endCxn id="59" idx="6"/>
              </p:cNvCxnSpPr>
              <p:nvPr/>
            </p:nvCxnSpPr>
            <p:spPr>
              <a:xfrm flipH="1">
                <a:off x="3076046" y="2071510"/>
                <a:ext cx="1550995" cy="17532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F06FE6BB-06C7-40C8-98CA-95C2BA7C09D9}"/>
                  </a:ext>
                </a:extLst>
              </p:cNvPr>
              <p:cNvCxnSpPr>
                <a:cxnSpLocks/>
                <a:stCxn id="611" idx="6"/>
                <a:endCxn id="59" idx="6"/>
              </p:cNvCxnSpPr>
              <p:nvPr/>
            </p:nvCxnSpPr>
            <p:spPr>
              <a:xfrm flipH="1">
                <a:off x="3076046" y="1745280"/>
                <a:ext cx="1550996" cy="207950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a:extLst>
                  <a:ext uri="{FF2B5EF4-FFF2-40B4-BE49-F238E27FC236}">
                    <a16:creationId xmlns:a16="http://schemas.microsoft.com/office/drawing/2014/main" id="{AACFD3D6-CCA6-4F86-A083-C5CFAA1B9483}"/>
                  </a:ext>
                </a:extLst>
              </p:cNvPr>
              <p:cNvCxnSpPr>
                <a:cxnSpLocks/>
                <a:stCxn id="600" idx="6"/>
                <a:endCxn id="61" idx="6"/>
              </p:cNvCxnSpPr>
              <p:nvPr/>
            </p:nvCxnSpPr>
            <p:spPr>
              <a:xfrm flipH="1" flipV="1">
                <a:off x="3076046" y="3367715"/>
                <a:ext cx="1533617" cy="19661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A987B66F-7D12-434E-8223-E761CDEFD454}"/>
                  </a:ext>
                </a:extLst>
              </p:cNvPr>
              <p:cNvCxnSpPr>
                <a:cxnSpLocks/>
                <a:stCxn id="601" idx="6"/>
                <a:endCxn id="61" idx="6"/>
              </p:cNvCxnSpPr>
              <p:nvPr/>
            </p:nvCxnSpPr>
            <p:spPr>
              <a:xfrm flipH="1" flipV="1">
                <a:off x="3076046" y="3367715"/>
                <a:ext cx="1533617" cy="16398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a:extLst>
                  <a:ext uri="{FF2B5EF4-FFF2-40B4-BE49-F238E27FC236}">
                    <a16:creationId xmlns:a16="http://schemas.microsoft.com/office/drawing/2014/main" id="{F67EF811-C6EE-4CE8-B976-BBEEFCF90E98}"/>
                  </a:ext>
                </a:extLst>
              </p:cNvPr>
              <p:cNvCxnSpPr>
                <a:cxnSpLocks/>
                <a:stCxn id="602" idx="6"/>
                <a:endCxn id="61" idx="6"/>
              </p:cNvCxnSpPr>
              <p:nvPr/>
            </p:nvCxnSpPr>
            <p:spPr>
              <a:xfrm flipH="1" flipV="1">
                <a:off x="3076046" y="3367715"/>
                <a:ext cx="1533617" cy="13136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a:extLst>
                  <a:ext uri="{FF2B5EF4-FFF2-40B4-BE49-F238E27FC236}">
                    <a16:creationId xmlns:a16="http://schemas.microsoft.com/office/drawing/2014/main" id="{97833DA4-2B76-4D6F-9F7D-D6C90784269F}"/>
                  </a:ext>
                </a:extLst>
              </p:cNvPr>
              <p:cNvCxnSpPr>
                <a:cxnSpLocks/>
                <a:stCxn id="603" idx="6"/>
                <a:endCxn id="61" idx="6"/>
              </p:cNvCxnSpPr>
              <p:nvPr/>
            </p:nvCxnSpPr>
            <p:spPr>
              <a:xfrm flipH="1" flipV="1">
                <a:off x="3076046" y="3367715"/>
                <a:ext cx="1533617" cy="98742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a:extLst>
                  <a:ext uri="{FF2B5EF4-FFF2-40B4-BE49-F238E27FC236}">
                    <a16:creationId xmlns:a16="http://schemas.microsoft.com/office/drawing/2014/main" id="{7A8D2475-21C8-4A63-BFDE-D4F946AC0AB8}"/>
                  </a:ext>
                </a:extLst>
              </p:cNvPr>
              <p:cNvCxnSpPr>
                <a:cxnSpLocks/>
                <a:stCxn id="604" idx="6"/>
                <a:endCxn id="61" idx="6"/>
              </p:cNvCxnSpPr>
              <p:nvPr/>
            </p:nvCxnSpPr>
            <p:spPr>
              <a:xfrm flipH="1" flipV="1">
                <a:off x="3076046" y="3367715"/>
                <a:ext cx="1542306" cy="6611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9C11BF4F-42A7-45AD-976E-032960832626}"/>
                  </a:ext>
                </a:extLst>
              </p:cNvPr>
              <p:cNvCxnSpPr>
                <a:cxnSpLocks/>
                <a:stCxn id="605" idx="6"/>
                <a:endCxn id="61" idx="6"/>
              </p:cNvCxnSpPr>
              <p:nvPr/>
            </p:nvCxnSpPr>
            <p:spPr>
              <a:xfrm flipH="1" flipV="1">
                <a:off x="3076046" y="3367715"/>
                <a:ext cx="1542307" cy="3349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0" name="Straight Connector 569">
                <a:extLst>
                  <a:ext uri="{FF2B5EF4-FFF2-40B4-BE49-F238E27FC236}">
                    <a16:creationId xmlns:a16="http://schemas.microsoft.com/office/drawing/2014/main" id="{F83F92D6-9340-4C01-B8EF-451D9B408FE4}"/>
                  </a:ext>
                </a:extLst>
              </p:cNvPr>
              <p:cNvCxnSpPr>
                <a:cxnSpLocks/>
                <a:stCxn id="606" idx="6"/>
                <a:endCxn id="61" idx="6"/>
              </p:cNvCxnSpPr>
              <p:nvPr/>
            </p:nvCxnSpPr>
            <p:spPr>
              <a:xfrm flipH="1" flipV="1">
                <a:off x="3076046" y="3367715"/>
                <a:ext cx="1542307" cy="872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1" name="Straight Connector 570">
                <a:extLst>
                  <a:ext uri="{FF2B5EF4-FFF2-40B4-BE49-F238E27FC236}">
                    <a16:creationId xmlns:a16="http://schemas.microsoft.com/office/drawing/2014/main" id="{566A1DDC-7E75-4C3C-907E-28B3A9CA43F4}"/>
                  </a:ext>
                </a:extLst>
              </p:cNvPr>
              <p:cNvCxnSpPr>
                <a:cxnSpLocks/>
                <a:stCxn id="607" idx="6"/>
                <a:endCxn id="61" idx="6"/>
              </p:cNvCxnSpPr>
              <p:nvPr/>
            </p:nvCxnSpPr>
            <p:spPr>
              <a:xfrm flipH="1">
                <a:off x="3076046" y="3050207"/>
                <a:ext cx="1542307" cy="3175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2" name="Straight Connector 571">
                <a:extLst>
                  <a:ext uri="{FF2B5EF4-FFF2-40B4-BE49-F238E27FC236}">
                    <a16:creationId xmlns:a16="http://schemas.microsoft.com/office/drawing/2014/main" id="{7C7175DC-10B8-4937-AC7C-6275BA60B6D1}"/>
                  </a:ext>
                </a:extLst>
              </p:cNvPr>
              <p:cNvCxnSpPr>
                <a:cxnSpLocks/>
                <a:stCxn id="608" idx="6"/>
                <a:endCxn id="61" idx="6"/>
              </p:cNvCxnSpPr>
              <p:nvPr/>
            </p:nvCxnSpPr>
            <p:spPr>
              <a:xfrm flipH="1">
                <a:off x="3076046" y="2723975"/>
                <a:ext cx="1542307" cy="6437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a:extLst>
                  <a:ext uri="{FF2B5EF4-FFF2-40B4-BE49-F238E27FC236}">
                    <a16:creationId xmlns:a16="http://schemas.microsoft.com/office/drawing/2014/main" id="{2BC0A31C-82C3-4F06-9768-08FB82A94669}"/>
                  </a:ext>
                </a:extLst>
              </p:cNvPr>
              <p:cNvCxnSpPr>
                <a:cxnSpLocks/>
                <a:stCxn id="609" idx="6"/>
                <a:endCxn id="61" idx="6"/>
              </p:cNvCxnSpPr>
              <p:nvPr/>
            </p:nvCxnSpPr>
            <p:spPr>
              <a:xfrm flipH="1">
                <a:off x="3076046" y="2397742"/>
                <a:ext cx="1542307" cy="9699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4" name="Straight Connector 573">
                <a:extLst>
                  <a:ext uri="{FF2B5EF4-FFF2-40B4-BE49-F238E27FC236}">
                    <a16:creationId xmlns:a16="http://schemas.microsoft.com/office/drawing/2014/main" id="{05749D0C-EB0F-44A1-83FD-73D9AE275F0A}"/>
                  </a:ext>
                </a:extLst>
              </p:cNvPr>
              <p:cNvCxnSpPr>
                <a:cxnSpLocks/>
                <a:stCxn id="609" idx="6"/>
                <a:endCxn id="61" idx="6"/>
              </p:cNvCxnSpPr>
              <p:nvPr/>
            </p:nvCxnSpPr>
            <p:spPr>
              <a:xfrm flipH="1">
                <a:off x="3076046" y="2397742"/>
                <a:ext cx="1542307" cy="9699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a:extLst>
                  <a:ext uri="{FF2B5EF4-FFF2-40B4-BE49-F238E27FC236}">
                    <a16:creationId xmlns:a16="http://schemas.microsoft.com/office/drawing/2014/main" id="{7955A5B4-BBD3-495B-8C8A-1B931CA4831B}"/>
                  </a:ext>
                </a:extLst>
              </p:cNvPr>
              <p:cNvCxnSpPr>
                <a:cxnSpLocks/>
                <a:stCxn id="610" idx="6"/>
                <a:endCxn id="61" idx="6"/>
              </p:cNvCxnSpPr>
              <p:nvPr/>
            </p:nvCxnSpPr>
            <p:spPr>
              <a:xfrm flipH="1">
                <a:off x="3076046" y="2071510"/>
                <a:ext cx="1550995" cy="12962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a:extLst>
                  <a:ext uri="{FF2B5EF4-FFF2-40B4-BE49-F238E27FC236}">
                    <a16:creationId xmlns:a16="http://schemas.microsoft.com/office/drawing/2014/main" id="{9DC0FE8D-8F07-4F6B-BD99-066D0B6EEE58}"/>
                  </a:ext>
                </a:extLst>
              </p:cNvPr>
              <p:cNvCxnSpPr>
                <a:cxnSpLocks/>
                <a:stCxn id="611" idx="6"/>
                <a:endCxn id="61" idx="6"/>
              </p:cNvCxnSpPr>
              <p:nvPr/>
            </p:nvCxnSpPr>
            <p:spPr>
              <a:xfrm flipH="1">
                <a:off x="3076046" y="1745280"/>
                <a:ext cx="1550996" cy="16224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a:extLst>
                  <a:ext uri="{FF2B5EF4-FFF2-40B4-BE49-F238E27FC236}">
                    <a16:creationId xmlns:a16="http://schemas.microsoft.com/office/drawing/2014/main" id="{CEEC7089-1EB0-4F1F-9DF8-DDF9C0A06F20}"/>
                  </a:ext>
                </a:extLst>
              </p:cNvPr>
              <p:cNvCxnSpPr>
                <a:cxnSpLocks/>
                <a:stCxn id="600" idx="6"/>
                <a:endCxn id="63" idx="6"/>
              </p:cNvCxnSpPr>
              <p:nvPr/>
            </p:nvCxnSpPr>
            <p:spPr>
              <a:xfrm flipH="1" flipV="1">
                <a:off x="3076046" y="2910647"/>
                <a:ext cx="1533617" cy="24231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8" name="Straight Connector 577">
                <a:extLst>
                  <a:ext uri="{FF2B5EF4-FFF2-40B4-BE49-F238E27FC236}">
                    <a16:creationId xmlns:a16="http://schemas.microsoft.com/office/drawing/2014/main" id="{9AA2F49D-D77C-4231-96AB-3C1390ACC597}"/>
                  </a:ext>
                </a:extLst>
              </p:cNvPr>
              <p:cNvCxnSpPr>
                <a:cxnSpLocks/>
                <a:stCxn id="601" idx="6"/>
                <a:endCxn id="63" idx="6"/>
              </p:cNvCxnSpPr>
              <p:nvPr/>
            </p:nvCxnSpPr>
            <p:spPr>
              <a:xfrm flipH="1" flipV="1">
                <a:off x="3076046" y="2910647"/>
                <a:ext cx="1533617" cy="20969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a:extLst>
                  <a:ext uri="{FF2B5EF4-FFF2-40B4-BE49-F238E27FC236}">
                    <a16:creationId xmlns:a16="http://schemas.microsoft.com/office/drawing/2014/main" id="{B2DE35BE-B44D-4E5F-A86D-B69891840696}"/>
                  </a:ext>
                </a:extLst>
              </p:cNvPr>
              <p:cNvCxnSpPr>
                <a:cxnSpLocks/>
                <a:endCxn id="63" idx="6"/>
              </p:cNvCxnSpPr>
              <p:nvPr/>
            </p:nvCxnSpPr>
            <p:spPr>
              <a:xfrm flipH="1" flipV="1">
                <a:off x="3076046" y="2910647"/>
                <a:ext cx="1562810" cy="17640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0" name="Straight Connector 579">
                <a:extLst>
                  <a:ext uri="{FF2B5EF4-FFF2-40B4-BE49-F238E27FC236}">
                    <a16:creationId xmlns:a16="http://schemas.microsoft.com/office/drawing/2014/main" id="{C59E3E0A-9EB3-4085-8F77-48E2E6DE1DDF}"/>
                  </a:ext>
                </a:extLst>
              </p:cNvPr>
              <p:cNvCxnSpPr>
                <a:cxnSpLocks/>
                <a:stCxn id="603" idx="6"/>
                <a:endCxn id="63" idx="6"/>
              </p:cNvCxnSpPr>
              <p:nvPr/>
            </p:nvCxnSpPr>
            <p:spPr>
              <a:xfrm flipH="1" flipV="1">
                <a:off x="3076046" y="2910647"/>
                <a:ext cx="1533617" cy="14444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1" name="Straight Connector 580">
                <a:extLst>
                  <a:ext uri="{FF2B5EF4-FFF2-40B4-BE49-F238E27FC236}">
                    <a16:creationId xmlns:a16="http://schemas.microsoft.com/office/drawing/2014/main" id="{B63A048C-27F2-4646-AB18-0B7D1D487C17}"/>
                  </a:ext>
                </a:extLst>
              </p:cNvPr>
              <p:cNvCxnSpPr>
                <a:cxnSpLocks/>
                <a:stCxn id="604" idx="6"/>
                <a:endCxn id="63" idx="6"/>
              </p:cNvCxnSpPr>
              <p:nvPr/>
            </p:nvCxnSpPr>
            <p:spPr>
              <a:xfrm flipH="1" flipV="1">
                <a:off x="3076046" y="2910647"/>
                <a:ext cx="1542306" cy="11182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2" name="Straight Connector 581">
                <a:extLst>
                  <a:ext uri="{FF2B5EF4-FFF2-40B4-BE49-F238E27FC236}">
                    <a16:creationId xmlns:a16="http://schemas.microsoft.com/office/drawing/2014/main" id="{DDE9343C-5C19-4CAB-8983-EA924E085D60}"/>
                  </a:ext>
                </a:extLst>
              </p:cNvPr>
              <p:cNvCxnSpPr>
                <a:cxnSpLocks/>
                <a:stCxn id="605" idx="6"/>
                <a:endCxn id="63" idx="6"/>
              </p:cNvCxnSpPr>
              <p:nvPr/>
            </p:nvCxnSpPr>
            <p:spPr>
              <a:xfrm flipH="1" flipV="1">
                <a:off x="3076046" y="2910647"/>
                <a:ext cx="1542307" cy="79202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3" name="Straight Connector 582">
                <a:extLst>
                  <a:ext uri="{FF2B5EF4-FFF2-40B4-BE49-F238E27FC236}">
                    <a16:creationId xmlns:a16="http://schemas.microsoft.com/office/drawing/2014/main" id="{58D1E7C2-5C04-4DA0-B550-4C6CC5C07E18}"/>
                  </a:ext>
                </a:extLst>
              </p:cNvPr>
              <p:cNvCxnSpPr>
                <a:cxnSpLocks/>
                <a:stCxn id="606" idx="6"/>
                <a:endCxn id="63" idx="6"/>
              </p:cNvCxnSpPr>
              <p:nvPr/>
            </p:nvCxnSpPr>
            <p:spPr>
              <a:xfrm flipH="1" flipV="1">
                <a:off x="3076046" y="2910647"/>
                <a:ext cx="1542307" cy="4657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4" name="Straight Connector 583">
                <a:extLst>
                  <a:ext uri="{FF2B5EF4-FFF2-40B4-BE49-F238E27FC236}">
                    <a16:creationId xmlns:a16="http://schemas.microsoft.com/office/drawing/2014/main" id="{78302A22-AC8B-4BDF-AFF8-42F81CC14DA4}"/>
                  </a:ext>
                </a:extLst>
              </p:cNvPr>
              <p:cNvCxnSpPr>
                <a:cxnSpLocks/>
                <a:stCxn id="607" idx="6"/>
                <a:endCxn id="63" idx="6"/>
              </p:cNvCxnSpPr>
              <p:nvPr/>
            </p:nvCxnSpPr>
            <p:spPr>
              <a:xfrm flipH="1" flipV="1">
                <a:off x="3076046" y="2910647"/>
                <a:ext cx="1542307" cy="1395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5" name="Straight Connector 584">
                <a:extLst>
                  <a:ext uri="{FF2B5EF4-FFF2-40B4-BE49-F238E27FC236}">
                    <a16:creationId xmlns:a16="http://schemas.microsoft.com/office/drawing/2014/main" id="{6DEC3B0C-8FF2-441E-931F-3005ACD0BDAF}"/>
                  </a:ext>
                </a:extLst>
              </p:cNvPr>
              <p:cNvCxnSpPr>
                <a:cxnSpLocks/>
                <a:stCxn id="608" idx="6"/>
                <a:endCxn id="63" idx="6"/>
              </p:cNvCxnSpPr>
              <p:nvPr/>
            </p:nvCxnSpPr>
            <p:spPr>
              <a:xfrm flipH="1">
                <a:off x="3076046" y="2723975"/>
                <a:ext cx="1542307" cy="1866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5E8C2CDD-B0CA-4600-A2CE-0FCB13392AAB}"/>
                  </a:ext>
                </a:extLst>
              </p:cNvPr>
              <p:cNvCxnSpPr>
                <a:cxnSpLocks/>
                <a:stCxn id="609" idx="6"/>
                <a:endCxn id="63" idx="6"/>
              </p:cNvCxnSpPr>
              <p:nvPr/>
            </p:nvCxnSpPr>
            <p:spPr>
              <a:xfrm flipH="1">
                <a:off x="3076046" y="2397742"/>
                <a:ext cx="1542307" cy="5129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7" name="Straight Connector 586">
                <a:extLst>
                  <a:ext uri="{FF2B5EF4-FFF2-40B4-BE49-F238E27FC236}">
                    <a16:creationId xmlns:a16="http://schemas.microsoft.com/office/drawing/2014/main" id="{1F824BBA-2D1C-449B-B132-CDE6F75448FE}"/>
                  </a:ext>
                </a:extLst>
              </p:cNvPr>
              <p:cNvCxnSpPr>
                <a:cxnSpLocks/>
                <a:stCxn id="610" idx="6"/>
                <a:endCxn id="63" idx="6"/>
              </p:cNvCxnSpPr>
              <p:nvPr/>
            </p:nvCxnSpPr>
            <p:spPr>
              <a:xfrm flipH="1">
                <a:off x="3076046" y="2071510"/>
                <a:ext cx="1550995" cy="83913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8" name="Straight Connector 587">
                <a:extLst>
                  <a:ext uri="{FF2B5EF4-FFF2-40B4-BE49-F238E27FC236}">
                    <a16:creationId xmlns:a16="http://schemas.microsoft.com/office/drawing/2014/main" id="{1AFDCE91-589C-4A79-BBD8-5D2E433B753F}"/>
                  </a:ext>
                </a:extLst>
              </p:cNvPr>
              <p:cNvCxnSpPr>
                <a:cxnSpLocks/>
                <a:stCxn id="611" idx="6"/>
                <a:endCxn id="63" idx="6"/>
              </p:cNvCxnSpPr>
              <p:nvPr/>
            </p:nvCxnSpPr>
            <p:spPr>
              <a:xfrm flipH="1">
                <a:off x="3076046" y="1745280"/>
                <a:ext cx="1550996" cy="116536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9" name="Straight Connector 588">
                <a:extLst>
                  <a:ext uri="{FF2B5EF4-FFF2-40B4-BE49-F238E27FC236}">
                    <a16:creationId xmlns:a16="http://schemas.microsoft.com/office/drawing/2014/main" id="{BA2D900D-07F7-4E49-879B-D760892E6DD9}"/>
                  </a:ext>
                </a:extLst>
              </p:cNvPr>
              <p:cNvCxnSpPr>
                <a:cxnSpLocks/>
                <a:stCxn id="600" idx="6"/>
                <a:endCxn id="65" idx="6"/>
              </p:cNvCxnSpPr>
              <p:nvPr/>
            </p:nvCxnSpPr>
            <p:spPr>
              <a:xfrm flipH="1" flipV="1">
                <a:off x="3076046" y="2453579"/>
                <a:ext cx="1533617" cy="28802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0" name="Straight Connector 589">
                <a:extLst>
                  <a:ext uri="{FF2B5EF4-FFF2-40B4-BE49-F238E27FC236}">
                    <a16:creationId xmlns:a16="http://schemas.microsoft.com/office/drawing/2014/main" id="{690EAA8A-20D7-4717-BA0F-36A5DF697943}"/>
                  </a:ext>
                </a:extLst>
              </p:cNvPr>
              <p:cNvCxnSpPr>
                <a:cxnSpLocks/>
                <a:stCxn id="601" idx="6"/>
                <a:endCxn id="65" idx="6"/>
              </p:cNvCxnSpPr>
              <p:nvPr/>
            </p:nvCxnSpPr>
            <p:spPr>
              <a:xfrm flipH="1" flipV="1">
                <a:off x="3076046" y="2453579"/>
                <a:ext cx="1533617" cy="25540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E4B7BC20-9071-4ECD-A0CA-33B22F5AE31A}"/>
                  </a:ext>
                </a:extLst>
              </p:cNvPr>
              <p:cNvCxnSpPr>
                <a:cxnSpLocks/>
                <a:stCxn id="602" idx="6"/>
                <a:endCxn id="65" idx="6"/>
              </p:cNvCxnSpPr>
              <p:nvPr/>
            </p:nvCxnSpPr>
            <p:spPr>
              <a:xfrm flipH="1" flipV="1">
                <a:off x="3076046" y="2453579"/>
                <a:ext cx="1533617" cy="222779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2" name="Straight Connector 591">
                <a:extLst>
                  <a:ext uri="{FF2B5EF4-FFF2-40B4-BE49-F238E27FC236}">
                    <a16:creationId xmlns:a16="http://schemas.microsoft.com/office/drawing/2014/main" id="{078997C6-F912-458D-9B5B-600C7C4595BB}"/>
                  </a:ext>
                </a:extLst>
              </p:cNvPr>
              <p:cNvCxnSpPr>
                <a:cxnSpLocks/>
                <a:stCxn id="603" idx="6"/>
                <a:endCxn id="65" idx="6"/>
              </p:cNvCxnSpPr>
              <p:nvPr/>
            </p:nvCxnSpPr>
            <p:spPr>
              <a:xfrm flipH="1" flipV="1">
                <a:off x="3076046" y="2453579"/>
                <a:ext cx="1533617" cy="1901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3" name="Straight Connector 592">
                <a:extLst>
                  <a:ext uri="{FF2B5EF4-FFF2-40B4-BE49-F238E27FC236}">
                    <a16:creationId xmlns:a16="http://schemas.microsoft.com/office/drawing/2014/main" id="{74D4A1AB-8766-42AE-BB68-963B684CD268}"/>
                  </a:ext>
                </a:extLst>
              </p:cNvPr>
              <p:cNvCxnSpPr>
                <a:cxnSpLocks/>
                <a:stCxn id="604" idx="6"/>
                <a:endCxn id="65" idx="6"/>
              </p:cNvCxnSpPr>
              <p:nvPr/>
            </p:nvCxnSpPr>
            <p:spPr>
              <a:xfrm flipH="1" flipV="1">
                <a:off x="3076046" y="2453579"/>
                <a:ext cx="1542306" cy="157532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D424F8BB-15BF-4765-B813-843F4409BF6F}"/>
                  </a:ext>
                </a:extLst>
              </p:cNvPr>
              <p:cNvCxnSpPr>
                <a:cxnSpLocks/>
                <a:stCxn id="605" idx="6"/>
                <a:endCxn id="65" idx="6"/>
              </p:cNvCxnSpPr>
              <p:nvPr/>
            </p:nvCxnSpPr>
            <p:spPr>
              <a:xfrm flipH="1" flipV="1">
                <a:off x="3076046" y="2453579"/>
                <a:ext cx="1542307" cy="12490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5" name="Straight Connector 594">
                <a:extLst>
                  <a:ext uri="{FF2B5EF4-FFF2-40B4-BE49-F238E27FC236}">
                    <a16:creationId xmlns:a16="http://schemas.microsoft.com/office/drawing/2014/main" id="{BDE5745F-FB01-4300-90A3-5518AD27F792}"/>
                  </a:ext>
                </a:extLst>
              </p:cNvPr>
              <p:cNvCxnSpPr>
                <a:cxnSpLocks/>
                <a:stCxn id="606" idx="6"/>
                <a:endCxn id="65" idx="6"/>
              </p:cNvCxnSpPr>
              <p:nvPr/>
            </p:nvCxnSpPr>
            <p:spPr>
              <a:xfrm flipH="1" flipV="1">
                <a:off x="3076046" y="2453579"/>
                <a:ext cx="1542307" cy="9228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6" name="Straight Connector 595">
                <a:extLst>
                  <a:ext uri="{FF2B5EF4-FFF2-40B4-BE49-F238E27FC236}">
                    <a16:creationId xmlns:a16="http://schemas.microsoft.com/office/drawing/2014/main" id="{6CA3150F-07E9-465F-8C62-D99D95073E6F}"/>
                  </a:ext>
                </a:extLst>
              </p:cNvPr>
              <p:cNvCxnSpPr>
                <a:cxnSpLocks/>
                <a:stCxn id="608" idx="6"/>
                <a:endCxn id="65" idx="6"/>
              </p:cNvCxnSpPr>
              <p:nvPr/>
            </p:nvCxnSpPr>
            <p:spPr>
              <a:xfrm flipH="1" flipV="1">
                <a:off x="3076046" y="2453579"/>
                <a:ext cx="1542307" cy="2703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7" name="Straight Connector 596">
                <a:extLst>
                  <a:ext uri="{FF2B5EF4-FFF2-40B4-BE49-F238E27FC236}">
                    <a16:creationId xmlns:a16="http://schemas.microsoft.com/office/drawing/2014/main" id="{23591ABB-57D1-4E1C-AA55-5023A3D15FA0}"/>
                  </a:ext>
                </a:extLst>
              </p:cNvPr>
              <p:cNvCxnSpPr>
                <a:cxnSpLocks/>
                <a:stCxn id="609" idx="6"/>
                <a:endCxn id="65" idx="6"/>
              </p:cNvCxnSpPr>
              <p:nvPr/>
            </p:nvCxnSpPr>
            <p:spPr>
              <a:xfrm flipH="1">
                <a:off x="3076046" y="2397742"/>
                <a:ext cx="1542307" cy="5583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8" name="Straight Connector 597">
                <a:extLst>
                  <a:ext uri="{FF2B5EF4-FFF2-40B4-BE49-F238E27FC236}">
                    <a16:creationId xmlns:a16="http://schemas.microsoft.com/office/drawing/2014/main" id="{710571C8-C4DF-403F-8C70-7FF720D96EC2}"/>
                  </a:ext>
                </a:extLst>
              </p:cNvPr>
              <p:cNvCxnSpPr>
                <a:cxnSpLocks/>
                <a:stCxn id="610" idx="6"/>
                <a:endCxn id="65" idx="6"/>
              </p:cNvCxnSpPr>
              <p:nvPr/>
            </p:nvCxnSpPr>
            <p:spPr>
              <a:xfrm flipH="1">
                <a:off x="3076046" y="2071510"/>
                <a:ext cx="1550995" cy="3820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9" name="Straight Connector 598">
                <a:extLst>
                  <a:ext uri="{FF2B5EF4-FFF2-40B4-BE49-F238E27FC236}">
                    <a16:creationId xmlns:a16="http://schemas.microsoft.com/office/drawing/2014/main" id="{B9B02652-FE09-49DF-A976-B44309E707DF}"/>
                  </a:ext>
                </a:extLst>
              </p:cNvPr>
              <p:cNvCxnSpPr>
                <a:cxnSpLocks/>
                <a:stCxn id="611" idx="6"/>
                <a:endCxn id="65" idx="6"/>
              </p:cNvCxnSpPr>
              <p:nvPr/>
            </p:nvCxnSpPr>
            <p:spPr>
              <a:xfrm flipH="1">
                <a:off x="3076046" y="1745280"/>
                <a:ext cx="1550996" cy="7082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00" name="Google Shape;219;p33">
                <a:extLst>
                  <a:ext uri="{FF2B5EF4-FFF2-40B4-BE49-F238E27FC236}">
                    <a16:creationId xmlns:a16="http://schemas.microsoft.com/office/drawing/2014/main" id="{5FE74B17-2FC1-42DC-86A6-776342AD7ABC}"/>
                  </a:ext>
                </a:extLst>
              </p:cNvPr>
              <p:cNvSpPr/>
              <p:nvPr/>
            </p:nvSpPr>
            <p:spPr>
              <a:xfrm flipH="1">
                <a:off x="4609663" y="5207004"/>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1" name="Google Shape;219;p33">
                <a:extLst>
                  <a:ext uri="{FF2B5EF4-FFF2-40B4-BE49-F238E27FC236}">
                    <a16:creationId xmlns:a16="http://schemas.microsoft.com/office/drawing/2014/main" id="{993A7618-29FD-4856-B7D4-0A63211EB1DB}"/>
                  </a:ext>
                </a:extLst>
              </p:cNvPr>
              <p:cNvSpPr/>
              <p:nvPr/>
            </p:nvSpPr>
            <p:spPr>
              <a:xfrm flipH="1">
                <a:off x="4609663" y="4880773"/>
                <a:ext cx="293051" cy="253656"/>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2" name="Google Shape;219;p33">
                <a:extLst>
                  <a:ext uri="{FF2B5EF4-FFF2-40B4-BE49-F238E27FC236}">
                    <a16:creationId xmlns:a16="http://schemas.microsoft.com/office/drawing/2014/main" id="{D284402B-B489-40F1-9781-42145473D7CE}"/>
                  </a:ext>
                </a:extLst>
              </p:cNvPr>
              <p:cNvSpPr/>
              <p:nvPr/>
            </p:nvSpPr>
            <p:spPr>
              <a:xfrm flipH="1">
                <a:off x="4609663" y="4554540"/>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3" name="Google Shape;219;p33">
                <a:extLst>
                  <a:ext uri="{FF2B5EF4-FFF2-40B4-BE49-F238E27FC236}">
                    <a16:creationId xmlns:a16="http://schemas.microsoft.com/office/drawing/2014/main" id="{241D4D81-CE60-479B-B552-7076E28C402F}"/>
                  </a:ext>
                </a:extLst>
              </p:cNvPr>
              <p:cNvSpPr/>
              <p:nvPr/>
            </p:nvSpPr>
            <p:spPr>
              <a:xfrm flipH="1">
                <a:off x="4609663" y="4228307"/>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4" name="Google Shape;219;p33">
                <a:extLst>
                  <a:ext uri="{FF2B5EF4-FFF2-40B4-BE49-F238E27FC236}">
                    <a16:creationId xmlns:a16="http://schemas.microsoft.com/office/drawing/2014/main" id="{E8D1B0B7-0F47-4D99-BB8A-2DB26ABC1003}"/>
                  </a:ext>
                </a:extLst>
              </p:cNvPr>
              <p:cNvSpPr/>
              <p:nvPr/>
            </p:nvSpPr>
            <p:spPr>
              <a:xfrm flipH="1">
                <a:off x="4618352" y="3902075"/>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5" name="Google Shape;219;p33">
                <a:extLst>
                  <a:ext uri="{FF2B5EF4-FFF2-40B4-BE49-F238E27FC236}">
                    <a16:creationId xmlns:a16="http://schemas.microsoft.com/office/drawing/2014/main" id="{EDCF9D9B-8F89-40E4-B02D-5E23252E6ED3}"/>
                  </a:ext>
                </a:extLst>
              </p:cNvPr>
              <p:cNvSpPr/>
              <p:nvPr/>
            </p:nvSpPr>
            <p:spPr>
              <a:xfrm flipH="1">
                <a:off x="4618353" y="3575843"/>
                <a:ext cx="293052" cy="253657"/>
              </a:xfrm>
              <a:prstGeom prst="ellipse">
                <a:avLst/>
              </a:prstGeom>
              <a:solidFill>
                <a:schemeClr val="tx2">
                  <a:lumMod val="75000"/>
                </a:schemeClr>
              </a:solidFill>
              <a:ln w="28575" cap="flat" cmpd="sng">
                <a:solidFill>
                  <a:schemeClr val="bg1">
                    <a:lumMod val="95000"/>
                    <a:lumOff val="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6" name="Google Shape;219;p33">
                <a:extLst>
                  <a:ext uri="{FF2B5EF4-FFF2-40B4-BE49-F238E27FC236}">
                    <a16:creationId xmlns:a16="http://schemas.microsoft.com/office/drawing/2014/main" id="{5AFE410C-ABCA-4B66-9F44-00878F5B9978}"/>
                  </a:ext>
                </a:extLst>
              </p:cNvPr>
              <p:cNvSpPr/>
              <p:nvPr/>
            </p:nvSpPr>
            <p:spPr>
              <a:xfrm flipH="1">
                <a:off x="4618353" y="3249610"/>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7" name="Google Shape;219;p33">
                <a:extLst>
                  <a:ext uri="{FF2B5EF4-FFF2-40B4-BE49-F238E27FC236}">
                    <a16:creationId xmlns:a16="http://schemas.microsoft.com/office/drawing/2014/main" id="{3DB8C067-3E50-478C-A0C5-5027DF1040DD}"/>
                  </a:ext>
                </a:extLst>
              </p:cNvPr>
              <p:cNvSpPr/>
              <p:nvPr/>
            </p:nvSpPr>
            <p:spPr>
              <a:xfrm flipH="1">
                <a:off x="4618353" y="2923379"/>
                <a:ext cx="293051" cy="253656"/>
              </a:xfrm>
              <a:prstGeom prst="ellipse">
                <a:avLst/>
              </a:prstGeom>
              <a:solidFill>
                <a:srgbClr val="E7FFBE"/>
              </a:solidFill>
              <a:ln w="12700" cap="flat" cmpd="sng">
                <a:solidFill>
                  <a:schemeClr val="tx1">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8" name="Google Shape;219;p33">
                <a:extLst>
                  <a:ext uri="{FF2B5EF4-FFF2-40B4-BE49-F238E27FC236}">
                    <a16:creationId xmlns:a16="http://schemas.microsoft.com/office/drawing/2014/main" id="{DB69E608-9C4F-4EF2-9265-ED6F55E4F7A7}"/>
                  </a:ext>
                </a:extLst>
              </p:cNvPr>
              <p:cNvSpPr/>
              <p:nvPr/>
            </p:nvSpPr>
            <p:spPr>
              <a:xfrm flipH="1">
                <a:off x="4618353" y="2597146"/>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9" name="Google Shape;219;p33">
                <a:extLst>
                  <a:ext uri="{FF2B5EF4-FFF2-40B4-BE49-F238E27FC236}">
                    <a16:creationId xmlns:a16="http://schemas.microsoft.com/office/drawing/2014/main" id="{D3C718F4-8B43-40E3-BD3B-D30A7E1277AD}"/>
                  </a:ext>
                </a:extLst>
              </p:cNvPr>
              <p:cNvSpPr/>
              <p:nvPr/>
            </p:nvSpPr>
            <p:spPr>
              <a:xfrm flipH="1">
                <a:off x="4618353" y="2270913"/>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10" name="Google Shape;219;p33">
                <a:extLst>
                  <a:ext uri="{FF2B5EF4-FFF2-40B4-BE49-F238E27FC236}">
                    <a16:creationId xmlns:a16="http://schemas.microsoft.com/office/drawing/2014/main" id="{756730DC-84D5-4B1B-8DDC-26597D9C4348}"/>
                  </a:ext>
                </a:extLst>
              </p:cNvPr>
              <p:cNvSpPr/>
              <p:nvPr/>
            </p:nvSpPr>
            <p:spPr>
              <a:xfrm flipH="1">
                <a:off x="4627041" y="1944681"/>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11" name="Google Shape;219;p33">
                <a:extLst>
                  <a:ext uri="{FF2B5EF4-FFF2-40B4-BE49-F238E27FC236}">
                    <a16:creationId xmlns:a16="http://schemas.microsoft.com/office/drawing/2014/main" id="{D9B92884-EA2B-4A32-93CE-132264B6D896}"/>
                  </a:ext>
                </a:extLst>
              </p:cNvPr>
              <p:cNvSpPr/>
              <p:nvPr/>
            </p:nvSpPr>
            <p:spPr>
              <a:xfrm flipH="1">
                <a:off x="4627042" y="1618451"/>
                <a:ext cx="293052" cy="253657"/>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629" name="Straight Connector 628">
                <a:extLst>
                  <a:ext uri="{FF2B5EF4-FFF2-40B4-BE49-F238E27FC236}">
                    <a16:creationId xmlns:a16="http://schemas.microsoft.com/office/drawing/2014/main" id="{B476DACF-9DD6-453D-A33E-F34C4F0271E0}"/>
                  </a:ext>
                </a:extLst>
              </p:cNvPr>
              <p:cNvCxnSpPr>
                <a:cxnSpLocks/>
                <a:stCxn id="607" idx="6"/>
                <a:endCxn id="65" idx="6"/>
              </p:cNvCxnSpPr>
              <p:nvPr/>
            </p:nvCxnSpPr>
            <p:spPr>
              <a:xfrm flipH="1" flipV="1">
                <a:off x="3076046" y="2453579"/>
                <a:ext cx="1542307" cy="5966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55" name="Google Shape;219;p33">
                <a:extLst>
                  <a:ext uri="{FF2B5EF4-FFF2-40B4-BE49-F238E27FC236}">
                    <a16:creationId xmlns:a16="http://schemas.microsoft.com/office/drawing/2014/main" id="{47A19769-EF15-4F37-A57A-4061A07F1DCE}"/>
                  </a:ext>
                </a:extLst>
              </p:cNvPr>
              <p:cNvSpPr/>
              <p:nvPr/>
            </p:nvSpPr>
            <p:spPr>
              <a:xfrm>
                <a:off x="2782993" y="4612089"/>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7" name="Google Shape;219;p33">
                <a:extLst>
                  <a:ext uri="{FF2B5EF4-FFF2-40B4-BE49-F238E27FC236}">
                    <a16:creationId xmlns:a16="http://schemas.microsoft.com/office/drawing/2014/main" id="{E91CCBA9-13E3-42B3-84A2-80B6A69A4000}"/>
                  </a:ext>
                </a:extLst>
              </p:cNvPr>
              <p:cNvSpPr/>
              <p:nvPr/>
            </p:nvSpPr>
            <p:spPr>
              <a:xfrm>
                <a:off x="2782993" y="4155021"/>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9" name="Google Shape;219;p33">
                <a:extLst>
                  <a:ext uri="{FF2B5EF4-FFF2-40B4-BE49-F238E27FC236}">
                    <a16:creationId xmlns:a16="http://schemas.microsoft.com/office/drawing/2014/main" id="{B4CD93E3-CF83-496F-8753-C3542A8F3D9B}"/>
                  </a:ext>
                </a:extLst>
              </p:cNvPr>
              <p:cNvSpPr/>
              <p:nvPr/>
            </p:nvSpPr>
            <p:spPr>
              <a:xfrm>
                <a:off x="2782993" y="3697953"/>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1" name="Google Shape;219;p33">
                <a:extLst>
                  <a:ext uri="{FF2B5EF4-FFF2-40B4-BE49-F238E27FC236}">
                    <a16:creationId xmlns:a16="http://schemas.microsoft.com/office/drawing/2014/main" id="{7D3479EC-5A84-463B-9640-4C39AC639AD1}"/>
                  </a:ext>
                </a:extLst>
              </p:cNvPr>
              <p:cNvSpPr/>
              <p:nvPr/>
            </p:nvSpPr>
            <p:spPr>
              <a:xfrm>
                <a:off x="2782993" y="3240886"/>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3" name="Google Shape;219;p33">
                <a:extLst>
                  <a:ext uri="{FF2B5EF4-FFF2-40B4-BE49-F238E27FC236}">
                    <a16:creationId xmlns:a16="http://schemas.microsoft.com/office/drawing/2014/main" id="{3C3A8175-CB71-4C7C-9B04-5CD3345F3505}"/>
                  </a:ext>
                </a:extLst>
              </p:cNvPr>
              <p:cNvSpPr/>
              <p:nvPr/>
            </p:nvSpPr>
            <p:spPr>
              <a:xfrm>
                <a:off x="2782993" y="2783818"/>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5" name="Google Shape;219;p33">
                <a:extLst>
                  <a:ext uri="{FF2B5EF4-FFF2-40B4-BE49-F238E27FC236}">
                    <a16:creationId xmlns:a16="http://schemas.microsoft.com/office/drawing/2014/main" id="{03D81F53-5025-4DE3-9DAE-2E0129C4F7F0}"/>
                  </a:ext>
                </a:extLst>
              </p:cNvPr>
              <p:cNvSpPr/>
              <p:nvPr/>
            </p:nvSpPr>
            <p:spPr>
              <a:xfrm>
                <a:off x="2782993" y="2326750"/>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grpSp>
      </p:grpSp>
      <p:sp>
        <p:nvSpPr>
          <p:cNvPr id="788" name="Rectangle 787">
            <a:extLst>
              <a:ext uri="{FF2B5EF4-FFF2-40B4-BE49-F238E27FC236}">
                <a16:creationId xmlns:a16="http://schemas.microsoft.com/office/drawing/2014/main" id="{CB596E44-664B-4A68-AB1A-9376CF251B46}"/>
              </a:ext>
            </a:extLst>
          </p:cNvPr>
          <p:cNvSpPr/>
          <p:nvPr/>
        </p:nvSpPr>
        <p:spPr>
          <a:xfrm>
            <a:off x="839583" y="1379042"/>
            <a:ext cx="1174249" cy="4826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rebuchet MS"/>
                <a:ea typeface="+mn-ea"/>
                <a:cs typeface="+mn-cs"/>
              </a:rPr>
              <a:t>Inputs</a:t>
            </a:r>
          </a:p>
        </p:txBody>
      </p:sp>
      <p:sp>
        <p:nvSpPr>
          <p:cNvPr id="790" name="Rectangle 789">
            <a:extLst>
              <a:ext uri="{FF2B5EF4-FFF2-40B4-BE49-F238E27FC236}">
                <a16:creationId xmlns:a16="http://schemas.microsoft.com/office/drawing/2014/main" id="{466B0ED8-8C97-4E11-9DBE-EC7B4BCE574A}"/>
              </a:ext>
            </a:extLst>
          </p:cNvPr>
          <p:cNvSpPr/>
          <p:nvPr/>
        </p:nvSpPr>
        <p:spPr>
          <a:xfrm>
            <a:off x="4173348" y="1379042"/>
            <a:ext cx="1174249" cy="4826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rebuchet MS"/>
                <a:ea typeface="+mn-ea"/>
                <a:cs typeface="+mn-cs"/>
              </a:rPr>
              <a:t>Outputs</a:t>
            </a:r>
          </a:p>
        </p:txBody>
      </p:sp>
    </p:spTree>
    <p:extLst>
      <p:ext uri="{BB962C8B-B14F-4D97-AF65-F5344CB8AC3E}">
        <p14:creationId xmlns:p14="http://schemas.microsoft.com/office/powerpoint/2010/main" val="986204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498348" y="403007"/>
            <a:ext cx="9976104" cy="590931"/>
          </a:xfrm>
        </p:spPr>
        <p:txBody>
          <a:bodyPr/>
          <a:lstStyle/>
          <a:p>
            <a:r>
              <a:rPr lang="en-US"/>
              <a:t>From Words to Numbers</a:t>
            </a:r>
          </a:p>
        </p:txBody>
      </p:sp>
      <p:sp>
        <p:nvSpPr>
          <p:cNvPr id="3" name="Scroll: Vertical 2">
            <a:extLst>
              <a:ext uri="{FF2B5EF4-FFF2-40B4-BE49-F238E27FC236}">
                <a16:creationId xmlns:a16="http://schemas.microsoft.com/office/drawing/2014/main" id="{42E02F80-2BAC-46A7-ADF3-3FEC8DAC1254}"/>
              </a:ext>
            </a:extLst>
          </p:cNvPr>
          <p:cNvSpPr/>
          <p:nvPr/>
        </p:nvSpPr>
        <p:spPr>
          <a:xfrm>
            <a:off x="5991225" y="1657350"/>
            <a:ext cx="4124325"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Bigger Dictionary</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6337008" y="2860081"/>
            <a:ext cx="3426117" cy="240065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3" rtlCol="0" anchor="ctr">
            <a:spAutoFit/>
          </a:bodyPr>
          <a:lstStyle/>
          <a:p>
            <a:pPr marL="457200" indent="-457200">
              <a:buClr>
                <a:schemeClr val="bg1"/>
              </a:buClr>
              <a:buFont typeface="+mj-lt"/>
              <a:buAutoNum type="arabicPeriod"/>
            </a:pPr>
            <a:r>
              <a:rPr lang="en-US" sz="500">
                <a:solidFill>
                  <a:schemeClr val="bg1"/>
                </a:solidFill>
                <a:latin typeface="Algerian" panose="020B0604020202020204" pitchFamily="82" charset="0"/>
              </a:rPr>
              <a:t>A</a:t>
            </a:r>
          </a:p>
          <a:p>
            <a:pPr marL="457200" indent="-457200">
              <a:buClr>
                <a:schemeClr val="bg1"/>
              </a:buClr>
              <a:buFont typeface="+mj-lt"/>
              <a:buAutoNum type="arabicPeriod"/>
            </a:pPr>
            <a:r>
              <a:rPr lang="en-US" sz="500">
                <a:solidFill>
                  <a:schemeClr val="bg1"/>
                </a:solidFill>
                <a:latin typeface="Algerian" panose="020B0604020202020204" pitchFamily="82" charset="0"/>
              </a:rPr>
              <a:t>An</a:t>
            </a:r>
          </a:p>
          <a:p>
            <a:pPr marL="457200" indent="-457200">
              <a:buClr>
                <a:schemeClr val="bg1"/>
              </a:buClr>
              <a:buFont typeface="+mj-lt"/>
              <a:buAutoNum type="arabicPeriod"/>
            </a:pPr>
            <a:r>
              <a:rPr lang="en-US" sz="500">
                <a:solidFill>
                  <a:schemeClr val="bg1"/>
                </a:solidFill>
                <a:latin typeface="Algerian" panose="020B0604020202020204" pitchFamily="82" charset="0"/>
              </a:rPr>
              <a:t>And</a:t>
            </a:r>
          </a:p>
          <a:p>
            <a:pPr marL="457200" indent="-457200">
              <a:buClr>
                <a:schemeClr val="bg1"/>
              </a:buClr>
              <a:buFont typeface="+mj-lt"/>
              <a:buAutoNum type="arabicPeriod"/>
            </a:pPr>
            <a:r>
              <a:rPr lang="en-US" sz="500">
                <a:solidFill>
                  <a:schemeClr val="bg1"/>
                </a:solidFill>
                <a:latin typeface="Algerian" panose="020B0604020202020204" pitchFamily="82" charset="0"/>
              </a:rPr>
              <a:t>At</a:t>
            </a:r>
          </a:p>
          <a:p>
            <a:pPr marL="457200" indent="-457200">
              <a:buClr>
                <a:schemeClr val="bg1"/>
              </a:buClr>
              <a:buFont typeface="+mj-lt"/>
              <a:buAutoNum type="arabicPeriod"/>
            </a:pPr>
            <a:r>
              <a:rPr lang="en-US" sz="500">
                <a:solidFill>
                  <a:schemeClr val="bg1"/>
                </a:solidFill>
                <a:latin typeface="Algerian" panose="020B0604020202020204" pitchFamily="82" charset="0"/>
              </a:rPr>
              <a:t>Ate</a:t>
            </a:r>
          </a:p>
          <a:p>
            <a:pPr marL="457200" indent="-457200">
              <a:buClr>
                <a:schemeClr val="bg1"/>
              </a:buClr>
              <a:buFont typeface="+mj-lt"/>
              <a:buAutoNum type="arabicPeriod"/>
            </a:pPr>
            <a:r>
              <a:rPr lang="en-US" sz="500">
                <a:solidFill>
                  <a:schemeClr val="bg1"/>
                </a:solidFill>
                <a:latin typeface="Algerian" panose="020B0604020202020204" pitchFamily="82" charset="0"/>
              </a:rPr>
              <a:t>Bark</a:t>
            </a:r>
          </a:p>
          <a:p>
            <a:pPr marL="457200" indent="-457200">
              <a:buClr>
                <a:schemeClr val="bg1"/>
              </a:buClr>
              <a:buFont typeface="+mj-lt"/>
              <a:buAutoNum type="arabicPeriod"/>
            </a:pPr>
            <a:r>
              <a:rPr lang="en-US" sz="500">
                <a:solidFill>
                  <a:schemeClr val="bg1"/>
                </a:solidFill>
                <a:latin typeface="Algerian" panose="020B0604020202020204" pitchFamily="82" charset="0"/>
              </a:rPr>
              <a:t>Barked</a:t>
            </a:r>
          </a:p>
          <a:p>
            <a:pPr marL="457200" indent="-457200">
              <a:buClr>
                <a:schemeClr val="bg1"/>
              </a:buClr>
              <a:buFont typeface="+mj-lt"/>
              <a:buAutoNum type="arabicPeriod"/>
            </a:pPr>
            <a:r>
              <a:rPr lang="en-US" sz="500">
                <a:solidFill>
                  <a:schemeClr val="bg1"/>
                </a:solidFill>
                <a:latin typeface="Algerian" panose="020B0604020202020204" pitchFamily="82" charset="0"/>
              </a:rPr>
              <a:t>Cat</a:t>
            </a:r>
          </a:p>
          <a:p>
            <a:pPr marL="457200" indent="-457200">
              <a:buClr>
                <a:schemeClr val="bg1"/>
              </a:buClr>
              <a:buFont typeface="+mj-lt"/>
              <a:buAutoNum type="arabicPeriod"/>
            </a:pPr>
            <a:r>
              <a:rPr lang="en-US" sz="500">
                <a:solidFill>
                  <a:schemeClr val="bg1"/>
                </a:solidFill>
                <a:latin typeface="Algerian" panose="020B0604020202020204" pitchFamily="82" charset="0"/>
              </a:rPr>
              <a:t>Cats</a:t>
            </a:r>
          </a:p>
          <a:p>
            <a:pPr marL="457200" indent="-457200">
              <a:buClr>
                <a:schemeClr val="bg1"/>
              </a:buClr>
              <a:buFont typeface="+mj-lt"/>
              <a:buAutoNum type="arabicPeriod"/>
            </a:pPr>
            <a:r>
              <a:rPr lang="en-US" sz="500">
                <a:solidFill>
                  <a:schemeClr val="bg1"/>
                </a:solidFill>
                <a:latin typeface="Algerian" panose="020B0604020202020204" pitchFamily="82" charset="0"/>
              </a:rPr>
              <a:t>Dog</a:t>
            </a:r>
          </a:p>
          <a:p>
            <a:pPr marL="457200" indent="-457200">
              <a:buClr>
                <a:schemeClr val="bg1"/>
              </a:buClr>
              <a:buFont typeface="+mj-lt"/>
              <a:buAutoNum type="arabicPeriod"/>
            </a:pPr>
            <a:r>
              <a:rPr lang="en-US" sz="500">
                <a:solidFill>
                  <a:schemeClr val="bg1"/>
                </a:solidFill>
                <a:latin typeface="Algerian" panose="020B0604020202020204" pitchFamily="82" charset="0"/>
              </a:rPr>
              <a:t>Dogs</a:t>
            </a:r>
          </a:p>
          <a:p>
            <a:pPr marL="457200" indent="-457200">
              <a:buClr>
                <a:schemeClr val="bg1"/>
              </a:buClr>
              <a:buFont typeface="+mj-lt"/>
              <a:buAutoNum type="arabicPeriod"/>
            </a:pPr>
            <a:r>
              <a:rPr lang="en-US" sz="500">
                <a:solidFill>
                  <a:schemeClr val="bg1"/>
                </a:solidFill>
                <a:latin typeface="Algerian" panose="020B0604020202020204" pitchFamily="82" charset="0"/>
              </a:rPr>
              <a:t>Eat</a:t>
            </a:r>
          </a:p>
          <a:p>
            <a:pPr marL="457200" indent="-457200">
              <a:buClr>
                <a:schemeClr val="bg1"/>
              </a:buClr>
              <a:buFont typeface="+mj-lt"/>
              <a:buAutoNum type="arabicPeriod"/>
            </a:pPr>
            <a:r>
              <a:rPr lang="en-US" sz="500">
                <a:solidFill>
                  <a:schemeClr val="bg1"/>
                </a:solidFill>
                <a:latin typeface="Algerian" panose="020B0604020202020204" pitchFamily="82" charset="0"/>
              </a:rPr>
              <a:t>Eaten</a:t>
            </a:r>
          </a:p>
          <a:p>
            <a:pPr marL="457200" indent="-457200">
              <a:buClr>
                <a:schemeClr val="bg1"/>
              </a:buClr>
              <a:buFont typeface="+mj-lt"/>
              <a:buAutoNum type="arabicPeriod"/>
            </a:pPr>
            <a:r>
              <a:rPr lang="en-US" sz="500">
                <a:solidFill>
                  <a:schemeClr val="bg1"/>
                </a:solidFill>
                <a:latin typeface="Algerian" panose="020B0604020202020204" pitchFamily="82" charset="0"/>
              </a:rPr>
              <a:t>A</a:t>
            </a:r>
          </a:p>
          <a:p>
            <a:pPr marL="457200" indent="-457200">
              <a:buClr>
                <a:schemeClr val="bg1"/>
              </a:buClr>
              <a:buFont typeface="+mj-lt"/>
              <a:buAutoNum type="arabicPeriod"/>
            </a:pPr>
            <a:r>
              <a:rPr lang="en-US" sz="500">
                <a:solidFill>
                  <a:schemeClr val="bg1"/>
                </a:solidFill>
                <a:latin typeface="Algerian" panose="020B0604020202020204" pitchFamily="82" charset="0"/>
              </a:rPr>
              <a:t>An</a:t>
            </a:r>
          </a:p>
          <a:p>
            <a:pPr marL="457200" indent="-457200">
              <a:buClr>
                <a:schemeClr val="bg1"/>
              </a:buClr>
              <a:buFont typeface="+mj-lt"/>
              <a:buAutoNum type="arabicPeriod"/>
            </a:pPr>
            <a:r>
              <a:rPr lang="en-US" sz="500">
                <a:solidFill>
                  <a:schemeClr val="bg1"/>
                </a:solidFill>
                <a:latin typeface="Algerian" panose="020B0604020202020204" pitchFamily="82" charset="0"/>
              </a:rPr>
              <a:t>And</a:t>
            </a:r>
          </a:p>
          <a:p>
            <a:pPr marL="457200" indent="-457200">
              <a:buClr>
                <a:schemeClr val="bg1"/>
              </a:buClr>
              <a:buFont typeface="+mj-lt"/>
              <a:buAutoNum type="arabicPeriod"/>
            </a:pPr>
            <a:r>
              <a:rPr lang="en-US" sz="500">
                <a:solidFill>
                  <a:schemeClr val="bg1"/>
                </a:solidFill>
                <a:latin typeface="Algerian" panose="020B0604020202020204" pitchFamily="82" charset="0"/>
              </a:rPr>
              <a:t>At</a:t>
            </a:r>
          </a:p>
          <a:p>
            <a:pPr marL="457200" indent="-457200">
              <a:buClr>
                <a:schemeClr val="bg1"/>
              </a:buClr>
              <a:buFont typeface="+mj-lt"/>
              <a:buAutoNum type="arabicPeriod"/>
            </a:pPr>
            <a:r>
              <a:rPr lang="en-US" sz="500">
                <a:solidFill>
                  <a:schemeClr val="bg1"/>
                </a:solidFill>
                <a:latin typeface="Algerian" panose="020B0604020202020204" pitchFamily="82" charset="0"/>
              </a:rPr>
              <a:t>Ate</a:t>
            </a:r>
          </a:p>
          <a:p>
            <a:pPr marL="457200" indent="-457200">
              <a:buClr>
                <a:schemeClr val="bg1"/>
              </a:buClr>
              <a:buFont typeface="+mj-lt"/>
              <a:buAutoNum type="arabicPeriod"/>
            </a:pPr>
            <a:r>
              <a:rPr lang="en-US" sz="500">
                <a:solidFill>
                  <a:schemeClr val="bg1"/>
                </a:solidFill>
                <a:latin typeface="Algerian" panose="020B0604020202020204" pitchFamily="82" charset="0"/>
              </a:rPr>
              <a:t>Bark</a:t>
            </a:r>
          </a:p>
          <a:p>
            <a:pPr marL="457200" indent="-457200">
              <a:buClr>
                <a:schemeClr val="bg1"/>
              </a:buClr>
              <a:buFont typeface="+mj-lt"/>
              <a:buAutoNum type="arabicPeriod"/>
            </a:pPr>
            <a:r>
              <a:rPr lang="en-US" sz="500">
                <a:solidFill>
                  <a:schemeClr val="bg1"/>
                </a:solidFill>
                <a:latin typeface="Algerian" panose="020B0604020202020204" pitchFamily="82" charset="0"/>
              </a:rPr>
              <a:t>Barked</a:t>
            </a:r>
          </a:p>
          <a:p>
            <a:pPr marL="457200" indent="-457200">
              <a:buClr>
                <a:schemeClr val="bg1"/>
              </a:buClr>
              <a:buFont typeface="+mj-lt"/>
              <a:buAutoNum type="arabicPeriod"/>
            </a:pPr>
            <a:r>
              <a:rPr lang="en-US" sz="500">
                <a:solidFill>
                  <a:schemeClr val="bg1"/>
                </a:solidFill>
                <a:latin typeface="Algerian" panose="020B0604020202020204" pitchFamily="82" charset="0"/>
              </a:rPr>
              <a:t>Cat</a:t>
            </a:r>
          </a:p>
          <a:p>
            <a:pPr marL="457200" indent="-457200">
              <a:buClr>
                <a:schemeClr val="bg1"/>
              </a:buClr>
              <a:buFont typeface="+mj-lt"/>
              <a:buAutoNum type="arabicPeriod"/>
            </a:pPr>
            <a:r>
              <a:rPr lang="en-US" sz="500">
                <a:solidFill>
                  <a:schemeClr val="bg1"/>
                </a:solidFill>
                <a:latin typeface="Algerian" panose="020B0604020202020204" pitchFamily="82" charset="0"/>
              </a:rPr>
              <a:t>Cats</a:t>
            </a:r>
          </a:p>
          <a:p>
            <a:pPr marL="457200" indent="-457200">
              <a:buClr>
                <a:schemeClr val="bg1"/>
              </a:buClr>
              <a:buFont typeface="+mj-lt"/>
              <a:buAutoNum type="arabicPeriod"/>
            </a:pPr>
            <a:r>
              <a:rPr lang="en-US" sz="500">
                <a:solidFill>
                  <a:schemeClr val="bg1"/>
                </a:solidFill>
                <a:latin typeface="Algerian" panose="020B0604020202020204" pitchFamily="82" charset="0"/>
              </a:rPr>
              <a:t>Dog</a:t>
            </a:r>
          </a:p>
          <a:p>
            <a:pPr marL="457200" indent="-457200">
              <a:buClr>
                <a:schemeClr val="bg1"/>
              </a:buClr>
              <a:buFont typeface="+mj-lt"/>
              <a:buAutoNum type="arabicPeriod"/>
            </a:pPr>
            <a:r>
              <a:rPr lang="en-US" sz="500">
                <a:solidFill>
                  <a:schemeClr val="bg1"/>
                </a:solidFill>
                <a:latin typeface="Algerian" panose="020B0604020202020204" pitchFamily="82" charset="0"/>
              </a:rPr>
              <a:t>Dogs</a:t>
            </a:r>
          </a:p>
          <a:p>
            <a:pPr marL="457200" indent="-457200">
              <a:buClr>
                <a:schemeClr val="bg1"/>
              </a:buClr>
              <a:buFont typeface="+mj-lt"/>
              <a:buAutoNum type="arabicPeriod"/>
            </a:pPr>
            <a:r>
              <a:rPr lang="en-US" sz="500">
                <a:solidFill>
                  <a:schemeClr val="bg1"/>
                </a:solidFill>
                <a:latin typeface="Algerian" panose="020B0604020202020204" pitchFamily="82" charset="0"/>
              </a:rPr>
              <a:t>Eat</a:t>
            </a:r>
          </a:p>
          <a:p>
            <a:pPr marL="457200" indent="-457200">
              <a:buClr>
                <a:schemeClr val="bg1"/>
              </a:buClr>
              <a:buFont typeface="+mj-lt"/>
              <a:buAutoNum type="arabicPeriod"/>
            </a:pPr>
            <a:r>
              <a:rPr lang="en-US" sz="500">
                <a:solidFill>
                  <a:schemeClr val="bg1"/>
                </a:solidFill>
                <a:latin typeface="Algerian" panose="020B0604020202020204" pitchFamily="82" charset="0"/>
              </a:rPr>
              <a:t>Eaten</a:t>
            </a:r>
          </a:p>
          <a:p>
            <a:pPr marL="457200" indent="-457200">
              <a:buClr>
                <a:schemeClr val="bg1"/>
              </a:buClr>
              <a:buFont typeface="+mj-lt"/>
              <a:buAutoNum type="arabicPeriod"/>
            </a:pPr>
            <a:r>
              <a:rPr lang="en-US" sz="500">
                <a:solidFill>
                  <a:schemeClr val="bg1"/>
                </a:solidFill>
                <a:latin typeface="Algerian" panose="020B0604020202020204" pitchFamily="82" charset="0"/>
              </a:rPr>
              <a:t>A</a:t>
            </a:r>
          </a:p>
          <a:p>
            <a:pPr marL="457200" indent="-457200">
              <a:buClr>
                <a:schemeClr val="bg1"/>
              </a:buClr>
              <a:buFont typeface="+mj-lt"/>
              <a:buAutoNum type="arabicPeriod"/>
            </a:pPr>
            <a:r>
              <a:rPr lang="en-US" sz="500">
                <a:solidFill>
                  <a:schemeClr val="bg1"/>
                </a:solidFill>
                <a:latin typeface="Algerian" panose="020B0604020202020204" pitchFamily="82" charset="0"/>
              </a:rPr>
              <a:t>An</a:t>
            </a:r>
          </a:p>
          <a:p>
            <a:pPr marL="457200" indent="-457200">
              <a:buClr>
                <a:schemeClr val="bg1"/>
              </a:buClr>
              <a:buFont typeface="+mj-lt"/>
              <a:buAutoNum type="arabicPeriod"/>
            </a:pPr>
            <a:r>
              <a:rPr lang="en-US" sz="500">
                <a:solidFill>
                  <a:schemeClr val="bg1"/>
                </a:solidFill>
                <a:latin typeface="Algerian" panose="020B0604020202020204" pitchFamily="82" charset="0"/>
              </a:rPr>
              <a:t>And</a:t>
            </a:r>
          </a:p>
          <a:p>
            <a:pPr marL="457200" indent="-457200">
              <a:buClr>
                <a:schemeClr val="bg1"/>
              </a:buClr>
              <a:buFont typeface="+mj-lt"/>
              <a:buAutoNum type="arabicPeriod"/>
            </a:pPr>
            <a:r>
              <a:rPr lang="en-US" sz="500">
                <a:solidFill>
                  <a:schemeClr val="bg1"/>
                </a:solidFill>
                <a:latin typeface="Algerian" panose="020B0604020202020204" pitchFamily="82" charset="0"/>
              </a:rPr>
              <a:t>At</a:t>
            </a:r>
          </a:p>
          <a:p>
            <a:pPr marL="457200" indent="-457200">
              <a:buClr>
                <a:schemeClr val="bg1"/>
              </a:buClr>
              <a:buFont typeface="+mj-lt"/>
              <a:buAutoNum type="arabicPeriod"/>
            </a:pPr>
            <a:r>
              <a:rPr lang="en-US" sz="500">
                <a:solidFill>
                  <a:schemeClr val="bg1"/>
                </a:solidFill>
                <a:latin typeface="Algerian" panose="020B0604020202020204" pitchFamily="82" charset="0"/>
              </a:rPr>
              <a:t>Ate</a:t>
            </a:r>
          </a:p>
          <a:p>
            <a:pPr marL="457200" indent="-457200">
              <a:buClr>
                <a:schemeClr val="bg1"/>
              </a:buClr>
              <a:buFont typeface="+mj-lt"/>
              <a:buAutoNum type="arabicPeriod"/>
            </a:pPr>
            <a:r>
              <a:rPr lang="en-US" sz="500">
                <a:solidFill>
                  <a:schemeClr val="bg1"/>
                </a:solidFill>
                <a:latin typeface="Algerian" panose="020B0604020202020204" pitchFamily="82" charset="0"/>
              </a:rPr>
              <a:t>Bark</a:t>
            </a:r>
          </a:p>
          <a:p>
            <a:pPr marL="457200" indent="-457200">
              <a:buClr>
                <a:schemeClr val="bg1"/>
              </a:buClr>
              <a:buFont typeface="+mj-lt"/>
              <a:buAutoNum type="arabicPeriod"/>
            </a:pPr>
            <a:r>
              <a:rPr lang="en-US" sz="500">
                <a:solidFill>
                  <a:schemeClr val="bg1"/>
                </a:solidFill>
                <a:latin typeface="Algerian" panose="020B0604020202020204" pitchFamily="82" charset="0"/>
              </a:rPr>
              <a:t>Barked</a:t>
            </a:r>
          </a:p>
          <a:p>
            <a:pPr marL="457200" indent="-457200">
              <a:buClr>
                <a:schemeClr val="bg1"/>
              </a:buClr>
              <a:buFont typeface="+mj-lt"/>
              <a:buAutoNum type="arabicPeriod"/>
            </a:pPr>
            <a:r>
              <a:rPr lang="en-US" sz="500">
                <a:solidFill>
                  <a:schemeClr val="bg1"/>
                </a:solidFill>
                <a:latin typeface="Algerian" panose="020B0604020202020204" pitchFamily="82" charset="0"/>
              </a:rPr>
              <a:t>Cat</a:t>
            </a:r>
          </a:p>
          <a:p>
            <a:pPr marL="457200" indent="-457200">
              <a:buClr>
                <a:schemeClr val="bg1"/>
              </a:buClr>
              <a:buFont typeface="+mj-lt"/>
              <a:buAutoNum type="arabicPeriod"/>
            </a:pPr>
            <a:r>
              <a:rPr lang="en-US" sz="500">
                <a:solidFill>
                  <a:schemeClr val="bg1"/>
                </a:solidFill>
                <a:latin typeface="Algerian" panose="020B0604020202020204" pitchFamily="82" charset="0"/>
              </a:rPr>
              <a:t>Cats</a:t>
            </a:r>
          </a:p>
          <a:p>
            <a:pPr marL="457200" indent="-457200">
              <a:buClr>
                <a:schemeClr val="bg1"/>
              </a:buClr>
              <a:buFont typeface="+mj-lt"/>
              <a:buAutoNum type="arabicPeriod"/>
            </a:pPr>
            <a:r>
              <a:rPr lang="en-US" sz="500">
                <a:solidFill>
                  <a:schemeClr val="bg1"/>
                </a:solidFill>
                <a:latin typeface="Algerian" panose="020B0604020202020204" pitchFamily="82" charset="0"/>
              </a:rPr>
              <a:t>Dog</a:t>
            </a:r>
          </a:p>
          <a:p>
            <a:pPr marL="457200" indent="-457200">
              <a:buClr>
                <a:schemeClr val="bg1"/>
              </a:buClr>
              <a:buFont typeface="+mj-lt"/>
              <a:buAutoNum type="arabicPeriod"/>
            </a:pPr>
            <a:r>
              <a:rPr lang="en-US" sz="500">
                <a:solidFill>
                  <a:schemeClr val="bg1"/>
                </a:solidFill>
                <a:latin typeface="Algerian" panose="020B0604020202020204" pitchFamily="82" charset="0"/>
              </a:rPr>
              <a:t>Dogs</a:t>
            </a:r>
          </a:p>
          <a:p>
            <a:pPr marL="457200" indent="-457200">
              <a:buClr>
                <a:schemeClr val="bg1"/>
              </a:buClr>
              <a:buFont typeface="+mj-lt"/>
              <a:buAutoNum type="arabicPeriod"/>
            </a:pPr>
            <a:r>
              <a:rPr lang="en-US" sz="500">
                <a:solidFill>
                  <a:schemeClr val="bg1"/>
                </a:solidFill>
                <a:latin typeface="Algerian" panose="020B0604020202020204" pitchFamily="82" charset="0"/>
              </a:rPr>
              <a:t>Eat</a:t>
            </a:r>
          </a:p>
          <a:p>
            <a:pPr marL="457200" indent="-457200">
              <a:buClr>
                <a:schemeClr val="bg1"/>
              </a:buClr>
              <a:buFont typeface="+mj-lt"/>
              <a:buAutoNum type="arabicPeriod"/>
            </a:pPr>
            <a:r>
              <a:rPr lang="en-US" sz="500">
                <a:solidFill>
                  <a:schemeClr val="bg1"/>
                </a:solidFill>
                <a:latin typeface="Algerian" panose="020B0604020202020204" pitchFamily="82" charset="0"/>
              </a:rPr>
              <a:t>Eaten</a:t>
            </a:r>
          </a:p>
          <a:p>
            <a:pPr marL="457200" indent="-457200">
              <a:buClr>
                <a:schemeClr val="bg1"/>
              </a:buClr>
              <a:buFont typeface="+mj-lt"/>
              <a:buAutoNum type="arabicPeriod"/>
            </a:pPr>
            <a:r>
              <a:rPr lang="en-US" sz="500">
                <a:solidFill>
                  <a:schemeClr val="bg1"/>
                </a:solidFill>
                <a:latin typeface="Algerian" panose="020B0604020202020204" pitchFamily="82" charset="0"/>
              </a:rPr>
              <a:t>A</a:t>
            </a:r>
          </a:p>
          <a:p>
            <a:pPr marL="457200" indent="-457200">
              <a:buClr>
                <a:schemeClr val="bg1"/>
              </a:buClr>
              <a:buFont typeface="+mj-lt"/>
              <a:buAutoNum type="arabicPeriod"/>
            </a:pPr>
            <a:r>
              <a:rPr lang="en-US" sz="500">
                <a:solidFill>
                  <a:schemeClr val="bg1"/>
                </a:solidFill>
                <a:latin typeface="Algerian" panose="020B0604020202020204" pitchFamily="82" charset="0"/>
              </a:rPr>
              <a:t>An</a:t>
            </a:r>
          </a:p>
          <a:p>
            <a:pPr marL="457200" indent="-457200">
              <a:buClr>
                <a:schemeClr val="bg1"/>
              </a:buClr>
              <a:buFont typeface="+mj-lt"/>
              <a:buAutoNum type="arabicPeriod"/>
            </a:pPr>
            <a:r>
              <a:rPr lang="en-US" sz="500">
                <a:solidFill>
                  <a:schemeClr val="bg1"/>
                </a:solidFill>
                <a:latin typeface="Algerian" panose="020B0604020202020204" pitchFamily="82" charset="0"/>
              </a:rPr>
              <a:t>And</a:t>
            </a:r>
          </a:p>
          <a:p>
            <a:pPr marL="457200" indent="-457200">
              <a:buClr>
                <a:schemeClr val="bg1"/>
              </a:buClr>
              <a:buFont typeface="+mj-lt"/>
              <a:buAutoNum type="arabicPeriod"/>
            </a:pPr>
            <a:r>
              <a:rPr lang="en-US" sz="500">
                <a:solidFill>
                  <a:schemeClr val="bg1"/>
                </a:solidFill>
                <a:latin typeface="Algerian" panose="020B0604020202020204" pitchFamily="82" charset="0"/>
              </a:rPr>
              <a:t>At</a:t>
            </a:r>
          </a:p>
          <a:p>
            <a:pPr marL="457200" indent="-457200">
              <a:buClr>
                <a:schemeClr val="bg1"/>
              </a:buClr>
              <a:buFont typeface="+mj-lt"/>
              <a:buAutoNum type="arabicPeriod"/>
            </a:pPr>
            <a:r>
              <a:rPr lang="en-US" sz="500">
                <a:solidFill>
                  <a:schemeClr val="bg1"/>
                </a:solidFill>
                <a:latin typeface="Algerian" panose="020B0604020202020204" pitchFamily="82" charset="0"/>
              </a:rPr>
              <a:t>Ate</a:t>
            </a:r>
          </a:p>
          <a:p>
            <a:pPr marL="457200" indent="-457200">
              <a:buClr>
                <a:schemeClr val="bg1"/>
              </a:buClr>
              <a:buFont typeface="+mj-lt"/>
              <a:buAutoNum type="arabicPeriod"/>
            </a:pPr>
            <a:r>
              <a:rPr lang="en-US" sz="500">
                <a:solidFill>
                  <a:schemeClr val="bg1"/>
                </a:solidFill>
                <a:latin typeface="Algerian" panose="020B0604020202020204" pitchFamily="82" charset="0"/>
              </a:rPr>
              <a:t>Bark</a:t>
            </a:r>
          </a:p>
          <a:p>
            <a:pPr marL="457200" indent="-457200">
              <a:buClr>
                <a:schemeClr val="bg1"/>
              </a:buClr>
              <a:buFont typeface="+mj-lt"/>
              <a:buAutoNum type="arabicPeriod"/>
            </a:pPr>
            <a:r>
              <a:rPr lang="en-US" sz="500">
                <a:solidFill>
                  <a:schemeClr val="bg1"/>
                </a:solidFill>
                <a:latin typeface="Algerian" panose="020B0604020202020204" pitchFamily="82" charset="0"/>
              </a:rPr>
              <a:t>Barked</a:t>
            </a:r>
          </a:p>
          <a:p>
            <a:pPr marL="457200" indent="-457200">
              <a:buClr>
                <a:schemeClr val="bg1"/>
              </a:buClr>
              <a:buFont typeface="+mj-lt"/>
              <a:buAutoNum type="arabicPeriod"/>
            </a:pPr>
            <a:r>
              <a:rPr lang="en-US" sz="500">
                <a:solidFill>
                  <a:schemeClr val="bg1"/>
                </a:solidFill>
                <a:latin typeface="Algerian" panose="020B0604020202020204" pitchFamily="82" charset="0"/>
              </a:rPr>
              <a:t>Cat</a:t>
            </a:r>
          </a:p>
          <a:p>
            <a:pPr marL="457200" indent="-457200">
              <a:buClr>
                <a:schemeClr val="bg1"/>
              </a:buClr>
              <a:buFont typeface="+mj-lt"/>
              <a:buAutoNum type="arabicPeriod"/>
            </a:pPr>
            <a:r>
              <a:rPr lang="en-US" sz="500">
                <a:solidFill>
                  <a:schemeClr val="bg1"/>
                </a:solidFill>
                <a:latin typeface="Algerian" panose="020B0604020202020204" pitchFamily="82" charset="0"/>
              </a:rPr>
              <a:t>Cats</a:t>
            </a:r>
          </a:p>
          <a:p>
            <a:pPr marL="457200" indent="-457200">
              <a:buClr>
                <a:schemeClr val="bg1"/>
              </a:buClr>
              <a:buFont typeface="+mj-lt"/>
              <a:buAutoNum type="arabicPeriod"/>
            </a:pPr>
            <a:r>
              <a:rPr lang="en-US" sz="500">
                <a:solidFill>
                  <a:schemeClr val="bg1"/>
                </a:solidFill>
                <a:latin typeface="Algerian" panose="020B0604020202020204" pitchFamily="82" charset="0"/>
              </a:rPr>
              <a:t>Dog</a:t>
            </a:r>
          </a:p>
          <a:p>
            <a:pPr marL="457200" indent="-457200">
              <a:buClr>
                <a:schemeClr val="bg1"/>
              </a:buClr>
              <a:buFont typeface="+mj-lt"/>
              <a:buAutoNum type="arabicPeriod"/>
            </a:pPr>
            <a:r>
              <a:rPr lang="en-US" sz="500">
                <a:solidFill>
                  <a:schemeClr val="bg1"/>
                </a:solidFill>
                <a:latin typeface="Algerian" panose="020B0604020202020204" pitchFamily="82" charset="0"/>
              </a:rPr>
              <a:t>Dogs</a:t>
            </a:r>
          </a:p>
          <a:p>
            <a:pPr marL="457200" indent="-457200">
              <a:buClr>
                <a:schemeClr val="bg1"/>
              </a:buClr>
              <a:buFont typeface="+mj-lt"/>
              <a:buAutoNum type="arabicPeriod"/>
            </a:pPr>
            <a:r>
              <a:rPr lang="en-US" sz="500">
                <a:solidFill>
                  <a:schemeClr val="bg1"/>
                </a:solidFill>
                <a:latin typeface="Algerian" panose="020B0604020202020204" pitchFamily="82" charset="0"/>
              </a:rPr>
              <a:t>Eat</a:t>
            </a:r>
          </a:p>
          <a:p>
            <a:pPr marL="457200" indent="-457200">
              <a:buClr>
                <a:schemeClr val="bg1"/>
              </a:buClr>
              <a:buFont typeface="+mj-lt"/>
              <a:buAutoNum type="arabicPeriod"/>
            </a:pPr>
            <a:r>
              <a:rPr lang="en-US" sz="500">
                <a:solidFill>
                  <a:schemeClr val="bg1"/>
                </a:solidFill>
                <a:latin typeface="Algerian" panose="020B0604020202020204" pitchFamily="82" charset="0"/>
              </a:rPr>
              <a:t>Eaten</a:t>
            </a:r>
          </a:p>
          <a:p>
            <a:pPr marL="457200" indent="-457200">
              <a:buClr>
                <a:schemeClr val="bg1"/>
              </a:buClr>
              <a:buFont typeface="+mj-lt"/>
              <a:buAutoNum type="arabicPeriod"/>
            </a:pPr>
            <a:r>
              <a:rPr lang="en-US" sz="500">
                <a:solidFill>
                  <a:schemeClr val="bg1"/>
                </a:solidFill>
                <a:latin typeface="Algerian" panose="020B0604020202020204" pitchFamily="82" charset="0"/>
              </a:rPr>
              <a:t>A</a:t>
            </a:r>
          </a:p>
          <a:p>
            <a:pPr marL="457200" indent="-457200">
              <a:buClr>
                <a:schemeClr val="bg1"/>
              </a:buClr>
              <a:buFont typeface="+mj-lt"/>
              <a:buAutoNum type="arabicPeriod"/>
            </a:pPr>
            <a:r>
              <a:rPr lang="en-US" sz="500">
                <a:solidFill>
                  <a:schemeClr val="bg1"/>
                </a:solidFill>
                <a:latin typeface="Algerian" panose="020B0604020202020204" pitchFamily="82" charset="0"/>
              </a:rPr>
              <a:t>An</a:t>
            </a:r>
          </a:p>
          <a:p>
            <a:pPr marL="457200" indent="-457200">
              <a:buClr>
                <a:schemeClr val="bg1"/>
              </a:buClr>
              <a:buFont typeface="+mj-lt"/>
              <a:buAutoNum type="arabicPeriod"/>
            </a:pPr>
            <a:r>
              <a:rPr lang="en-US" sz="500">
                <a:solidFill>
                  <a:schemeClr val="bg1"/>
                </a:solidFill>
                <a:latin typeface="Algerian" panose="020B0604020202020204" pitchFamily="82" charset="0"/>
              </a:rPr>
              <a:t>And</a:t>
            </a:r>
          </a:p>
          <a:p>
            <a:pPr marL="457200" indent="-457200">
              <a:buClr>
                <a:schemeClr val="bg1"/>
              </a:buClr>
              <a:buFont typeface="+mj-lt"/>
              <a:buAutoNum type="arabicPeriod"/>
            </a:pPr>
            <a:r>
              <a:rPr lang="en-US" sz="500">
                <a:solidFill>
                  <a:schemeClr val="bg1"/>
                </a:solidFill>
                <a:latin typeface="Algerian" panose="020B0604020202020204" pitchFamily="82" charset="0"/>
              </a:rPr>
              <a:t>At</a:t>
            </a:r>
          </a:p>
          <a:p>
            <a:pPr marL="457200" indent="-457200">
              <a:buClr>
                <a:schemeClr val="bg1"/>
              </a:buClr>
              <a:buFont typeface="+mj-lt"/>
              <a:buAutoNum type="arabicPeriod"/>
            </a:pPr>
            <a:r>
              <a:rPr lang="en-US" sz="500">
                <a:solidFill>
                  <a:schemeClr val="bg1"/>
                </a:solidFill>
                <a:latin typeface="Algerian" panose="020B0604020202020204" pitchFamily="82" charset="0"/>
              </a:rPr>
              <a:t>Ate</a:t>
            </a:r>
          </a:p>
          <a:p>
            <a:pPr marL="457200" indent="-457200">
              <a:buClr>
                <a:schemeClr val="bg1"/>
              </a:buClr>
              <a:buFont typeface="+mj-lt"/>
              <a:buAutoNum type="arabicPeriod"/>
            </a:pPr>
            <a:r>
              <a:rPr lang="en-US" sz="500">
                <a:solidFill>
                  <a:schemeClr val="bg1"/>
                </a:solidFill>
                <a:latin typeface="Algerian" panose="020B0604020202020204" pitchFamily="82" charset="0"/>
              </a:rPr>
              <a:t>Bark</a:t>
            </a:r>
          </a:p>
          <a:p>
            <a:pPr marL="457200" indent="-457200">
              <a:buClr>
                <a:schemeClr val="bg1"/>
              </a:buClr>
              <a:buFont typeface="+mj-lt"/>
              <a:buAutoNum type="arabicPeriod"/>
            </a:pPr>
            <a:r>
              <a:rPr lang="en-US" sz="500">
                <a:solidFill>
                  <a:schemeClr val="bg1"/>
                </a:solidFill>
                <a:latin typeface="Algerian" panose="020B0604020202020204" pitchFamily="82" charset="0"/>
              </a:rPr>
              <a:t>Barked</a:t>
            </a:r>
          </a:p>
          <a:p>
            <a:pPr marL="457200" indent="-457200">
              <a:buClr>
                <a:schemeClr val="bg1"/>
              </a:buClr>
              <a:buFont typeface="+mj-lt"/>
              <a:buAutoNum type="arabicPeriod"/>
            </a:pPr>
            <a:r>
              <a:rPr lang="en-US" sz="500">
                <a:solidFill>
                  <a:schemeClr val="bg1"/>
                </a:solidFill>
                <a:latin typeface="Algerian" panose="020B0604020202020204" pitchFamily="82" charset="0"/>
              </a:rPr>
              <a:t>Cat</a:t>
            </a:r>
          </a:p>
          <a:p>
            <a:pPr marL="457200" indent="-457200">
              <a:buClr>
                <a:schemeClr val="bg1"/>
              </a:buClr>
              <a:buFont typeface="+mj-lt"/>
              <a:buAutoNum type="arabicPeriod"/>
            </a:pPr>
            <a:r>
              <a:rPr lang="en-US" sz="500">
                <a:solidFill>
                  <a:schemeClr val="bg1"/>
                </a:solidFill>
                <a:latin typeface="Algerian" panose="020B0604020202020204" pitchFamily="82" charset="0"/>
              </a:rPr>
              <a:t>Cats</a:t>
            </a:r>
          </a:p>
          <a:p>
            <a:pPr marL="457200" indent="-457200">
              <a:buClr>
                <a:schemeClr val="bg1"/>
              </a:buClr>
              <a:buFont typeface="+mj-lt"/>
              <a:buAutoNum type="arabicPeriod"/>
            </a:pPr>
            <a:r>
              <a:rPr lang="en-US" sz="500">
                <a:solidFill>
                  <a:schemeClr val="bg1"/>
                </a:solidFill>
                <a:latin typeface="Algerian" panose="020B0604020202020204" pitchFamily="82" charset="0"/>
              </a:rPr>
              <a:t>Dog</a:t>
            </a:r>
          </a:p>
          <a:p>
            <a:pPr marL="457200" indent="-457200">
              <a:buClr>
                <a:schemeClr val="bg1"/>
              </a:buClr>
              <a:buFont typeface="+mj-lt"/>
              <a:buAutoNum type="arabicPeriod"/>
            </a:pPr>
            <a:r>
              <a:rPr lang="en-US" sz="500">
                <a:solidFill>
                  <a:schemeClr val="bg1"/>
                </a:solidFill>
                <a:latin typeface="Algerian" panose="020B0604020202020204" pitchFamily="82" charset="0"/>
              </a:rPr>
              <a:t>Dogs</a:t>
            </a:r>
          </a:p>
          <a:p>
            <a:pPr marL="457200" indent="-457200">
              <a:buClr>
                <a:schemeClr val="bg1"/>
              </a:buClr>
              <a:buFont typeface="+mj-lt"/>
              <a:buAutoNum type="arabicPeriod"/>
            </a:pPr>
            <a:r>
              <a:rPr lang="en-US" sz="500">
                <a:solidFill>
                  <a:schemeClr val="bg1"/>
                </a:solidFill>
                <a:latin typeface="Algerian" panose="020B0604020202020204" pitchFamily="82" charset="0"/>
              </a:rPr>
              <a:t>Eat</a:t>
            </a:r>
          </a:p>
          <a:p>
            <a:pPr marL="457200" indent="-457200">
              <a:buClr>
                <a:schemeClr val="bg1"/>
              </a:buClr>
              <a:buFont typeface="+mj-lt"/>
              <a:buAutoNum type="arabicPeriod"/>
            </a:pPr>
            <a:r>
              <a:rPr lang="en-US" sz="500">
                <a:solidFill>
                  <a:schemeClr val="bg1"/>
                </a:solidFill>
                <a:latin typeface="Algerian" panose="020B0604020202020204" pitchFamily="82" charset="0"/>
              </a:rPr>
              <a:t>Eaten</a:t>
            </a:r>
          </a:p>
          <a:p>
            <a:pPr marL="457200" indent="-457200">
              <a:buClr>
                <a:schemeClr val="bg1"/>
              </a:buClr>
              <a:buFont typeface="+mj-lt"/>
              <a:buAutoNum type="arabicPeriod"/>
            </a:pPr>
            <a:r>
              <a:rPr lang="en-US" sz="500">
                <a:solidFill>
                  <a:schemeClr val="bg1"/>
                </a:solidFill>
                <a:latin typeface="Algerian" panose="020B0604020202020204" pitchFamily="82" charset="0"/>
              </a:rPr>
              <a:t>A</a:t>
            </a:r>
          </a:p>
          <a:p>
            <a:pPr marL="457200" indent="-457200">
              <a:buClr>
                <a:schemeClr val="bg1"/>
              </a:buClr>
              <a:buFont typeface="+mj-lt"/>
              <a:buAutoNum type="arabicPeriod"/>
            </a:pPr>
            <a:r>
              <a:rPr lang="en-US" sz="500">
                <a:solidFill>
                  <a:schemeClr val="bg1"/>
                </a:solidFill>
                <a:latin typeface="Algerian" panose="020B0604020202020204" pitchFamily="82" charset="0"/>
              </a:rPr>
              <a:t>An</a:t>
            </a:r>
          </a:p>
          <a:p>
            <a:pPr marL="457200" indent="-457200">
              <a:buClr>
                <a:schemeClr val="bg1"/>
              </a:buClr>
              <a:buFont typeface="+mj-lt"/>
              <a:buAutoNum type="arabicPeriod"/>
            </a:pPr>
            <a:r>
              <a:rPr lang="en-US" sz="500">
                <a:solidFill>
                  <a:schemeClr val="bg1"/>
                </a:solidFill>
                <a:latin typeface="Algerian" panose="020B0604020202020204" pitchFamily="82" charset="0"/>
              </a:rPr>
              <a:t>And</a:t>
            </a:r>
          </a:p>
          <a:p>
            <a:pPr marL="457200" indent="-457200">
              <a:buClr>
                <a:schemeClr val="bg1"/>
              </a:buClr>
              <a:buFont typeface="+mj-lt"/>
              <a:buAutoNum type="arabicPeriod"/>
            </a:pPr>
            <a:r>
              <a:rPr lang="en-US" sz="500">
                <a:solidFill>
                  <a:schemeClr val="bg1"/>
                </a:solidFill>
                <a:latin typeface="Algerian" panose="020B0604020202020204" pitchFamily="82" charset="0"/>
              </a:rPr>
              <a:t>At</a:t>
            </a:r>
          </a:p>
          <a:p>
            <a:pPr marL="457200" indent="-457200">
              <a:buClr>
                <a:schemeClr val="bg1"/>
              </a:buClr>
              <a:buFont typeface="+mj-lt"/>
              <a:buAutoNum type="arabicPeriod"/>
            </a:pPr>
            <a:r>
              <a:rPr lang="en-US" sz="500">
                <a:solidFill>
                  <a:schemeClr val="bg1"/>
                </a:solidFill>
                <a:latin typeface="Algerian" panose="020B0604020202020204" pitchFamily="82" charset="0"/>
              </a:rPr>
              <a:t>Ate</a:t>
            </a:r>
          </a:p>
          <a:p>
            <a:pPr marL="457200" indent="-457200">
              <a:buClr>
                <a:schemeClr val="bg1"/>
              </a:buClr>
              <a:buFont typeface="+mj-lt"/>
              <a:buAutoNum type="arabicPeriod"/>
            </a:pPr>
            <a:r>
              <a:rPr lang="en-US" sz="500">
                <a:solidFill>
                  <a:schemeClr val="bg1"/>
                </a:solidFill>
                <a:latin typeface="Algerian" panose="020B0604020202020204" pitchFamily="82" charset="0"/>
              </a:rPr>
              <a:t>Bark</a:t>
            </a:r>
          </a:p>
          <a:p>
            <a:pPr marL="457200" indent="-457200">
              <a:buClr>
                <a:schemeClr val="bg1"/>
              </a:buClr>
              <a:buFont typeface="+mj-lt"/>
              <a:buAutoNum type="arabicPeriod"/>
            </a:pPr>
            <a:r>
              <a:rPr lang="en-US" sz="500">
                <a:solidFill>
                  <a:schemeClr val="bg1"/>
                </a:solidFill>
                <a:latin typeface="Algerian" panose="020B0604020202020204" pitchFamily="82" charset="0"/>
              </a:rPr>
              <a:t>Barked</a:t>
            </a:r>
          </a:p>
          <a:p>
            <a:pPr marL="457200" indent="-457200">
              <a:buClr>
                <a:schemeClr val="bg1"/>
              </a:buClr>
              <a:buFont typeface="+mj-lt"/>
              <a:buAutoNum type="arabicPeriod"/>
            </a:pPr>
            <a:r>
              <a:rPr lang="en-US" sz="500">
                <a:solidFill>
                  <a:schemeClr val="bg1"/>
                </a:solidFill>
                <a:latin typeface="Algerian" panose="020B0604020202020204" pitchFamily="82" charset="0"/>
              </a:rPr>
              <a:t>Cat</a:t>
            </a:r>
          </a:p>
          <a:p>
            <a:pPr marL="457200" indent="-457200">
              <a:buClr>
                <a:schemeClr val="bg1"/>
              </a:buClr>
              <a:buFont typeface="+mj-lt"/>
              <a:buAutoNum type="arabicPeriod"/>
            </a:pPr>
            <a:r>
              <a:rPr lang="en-US" sz="500">
                <a:solidFill>
                  <a:schemeClr val="bg1"/>
                </a:solidFill>
                <a:latin typeface="Algerian" panose="020B0604020202020204" pitchFamily="82" charset="0"/>
              </a:rPr>
              <a:t>Cats</a:t>
            </a:r>
          </a:p>
          <a:p>
            <a:pPr marL="457200" indent="-457200">
              <a:buClr>
                <a:schemeClr val="bg1"/>
              </a:buClr>
              <a:buFont typeface="+mj-lt"/>
              <a:buAutoNum type="arabicPeriod"/>
            </a:pPr>
            <a:r>
              <a:rPr lang="en-US" sz="500">
                <a:solidFill>
                  <a:schemeClr val="bg1"/>
                </a:solidFill>
                <a:latin typeface="Algerian" panose="020B0604020202020204" pitchFamily="82" charset="0"/>
              </a:rPr>
              <a:t>Dog</a:t>
            </a:r>
          </a:p>
          <a:p>
            <a:pPr marL="457200" indent="-457200">
              <a:buClr>
                <a:schemeClr val="bg1"/>
              </a:buClr>
              <a:buFont typeface="+mj-lt"/>
              <a:buAutoNum type="arabicPeriod"/>
            </a:pPr>
            <a:r>
              <a:rPr lang="en-US" sz="500">
                <a:solidFill>
                  <a:schemeClr val="bg1"/>
                </a:solidFill>
                <a:latin typeface="Algerian" panose="020B0604020202020204" pitchFamily="82" charset="0"/>
              </a:rPr>
              <a:t>Dogs</a:t>
            </a:r>
          </a:p>
          <a:p>
            <a:pPr marL="457200" indent="-457200">
              <a:buClr>
                <a:schemeClr val="bg1"/>
              </a:buClr>
              <a:buFont typeface="+mj-lt"/>
              <a:buAutoNum type="arabicPeriod"/>
            </a:pPr>
            <a:r>
              <a:rPr lang="en-US" sz="500">
                <a:solidFill>
                  <a:schemeClr val="bg1"/>
                </a:solidFill>
                <a:latin typeface="Algerian" panose="020B0604020202020204" pitchFamily="82" charset="0"/>
              </a:rPr>
              <a:t>Eat</a:t>
            </a:r>
          </a:p>
          <a:p>
            <a:pPr marL="457200" indent="-457200">
              <a:buClr>
                <a:schemeClr val="bg1"/>
              </a:buClr>
              <a:buFont typeface="+mj-lt"/>
              <a:buAutoNum type="arabicPeriod"/>
            </a:pPr>
            <a:r>
              <a:rPr lang="en-US" sz="500">
                <a:solidFill>
                  <a:schemeClr val="bg1"/>
                </a:solidFill>
                <a:latin typeface="Algerian" panose="020B0604020202020204" pitchFamily="82" charset="0"/>
              </a:rPr>
              <a:t>Eaten</a:t>
            </a:r>
          </a:p>
          <a:p>
            <a:pPr marL="457200" indent="-457200">
              <a:buClr>
                <a:schemeClr val="bg1"/>
              </a:buClr>
              <a:buFont typeface="+mj-lt"/>
              <a:buAutoNum type="arabicPeriod"/>
            </a:pPr>
            <a:r>
              <a:rPr lang="en-US" sz="500">
                <a:solidFill>
                  <a:schemeClr val="bg1"/>
                </a:solidFill>
                <a:latin typeface="Algerian" panose="020B0604020202020204" pitchFamily="82" charset="0"/>
              </a:rPr>
              <a:t>…</a:t>
            </a:r>
          </a:p>
          <a:p>
            <a:pPr marL="457200" indent="-457200">
              <a:buClr>
                <a:schemeClr val="bg1"/>
              </a:buClr>
              <a:buFont typeface="+mj-lt"/>
              <a:buAutoNum type="arabicPeriod"/>
            </a:pPr>
            <a:r>
              <a:rPr lang="en-US" sz="500">
                <a:solidFill>
                  <a:schemeClr val="bg1"/>
                </a:solidFill>
                <a:latin typeface="Algerian" panose="020B0604020202020204" pitchFamily="82" charset="0"/>
              </a:rPr>
              <a:t>…</a:t>
            </a:r>
          </a:p>
          <a:p>
            <a:pPr marL="457200" indent="-457200">
              <a:buClr>
                <a:schemeClr val="bg1"/>
              </a:buClr>
              <a:buFont typeface="+mj-lt"/>
              <a:buAutoNum type="arabicPeriod"/>
            </a:pPr>
            <a:r>
              <a:rPr lang="en-US" sz="500">
                <a:solidFill>
                  <a:schemeClr val="bg1"/>
                </a:solidFill>
                <a:latin typeface="Algerian" panose="020B0604020202020204" pitchFamily="82" charset="0"/>
              </a:rPr>
              <a:t>…</a:t>
            </a:r>
          </a:p>
          <a:p>
            <a:pPr marL="457200" indent="-457200">
              <a:buClr>
                <a:schemeClr val="bg1"/>
              </a:buClr>
              <a:buFont typeface="+mj-lt"/>
              <a:buAutoNum type="arabicPeriod"/>
            </a:pPr>
            <a:r>
              <a:rPr lang="en-US" sz="500">
                <a:solidFill>
                  <a:schemeClr val="bg1"/>
                </a:solidFill>
                <a:latin typeface="Algerian" panose="020B0604020202020204" pitchFamily="82" charset="0"/>
              </a:rPr>
              <a:t>…</a:t>
            </a:r>
          </a:p>
          <a:p>
            <a:pPr marL="457200" indent="-457200">
              <a:buClr>
                <a:schemeClr val="bg1"/>
              </a:buClr>
              <a:buFont typeface="+mj-lt"/>
              <a:buAutoNum type="arabicPeriod"/>
            </a:pPr>
            <a:endParaRPr lang="en-US" sz="1000">
              <a:solidFill>
                <a:schemeClr val="bg1"/>
              </a:solidFill>
              <a:latin typeface="Algerian" panose="020B0604020202020204" pitchFamily="82" charset="0"/>
            </a:endParaRPr>
          </a:p>
          <a:p>
            <a:pPr algn="ctr">
              <a:lnSpc>
                <a:spcPct val="90000"/>
              </a:lnSpc>
            </a:pPr>
            <a:endParaRPr lang="en-US" sz="2000">
              <a:solidFill>
                <a:schemeClr val="bg1"/>
              </a:solidFill>
            </a:endParaRPr>
          </a:p>
        </p:txBody>
      </p:sp>
      <p:pic>
        <p:nvPicPr>
          <p:cNvPr id="27" name="Picture 26" descr="Kitten sleeping in a bed">
            <a:extLst>
              <a:ext uri="{FF2B5EF4-FFF2-40B4-BE49-F238E27FC236}">
                <a16:creationId xmlns:a16="http://schemas.microsoft.com/office/drawing/2014/main" id="{E954DE08-52B9-43AC-98CE-39F48B87CC4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15350" y="4106587"/>
            <a:ext cx="994631" cy="663897"/>
          </a:xfrm>
          <a:prstGeom prst="rect">
            <a:avLst/>
          </a:prstGeom>
        </p:spPr>
      </p:pic>
      <p:pic>
        <p:nvPicPr>
          <p:cNvPr id="32" name="Picture 31" descr="Two brown alpacas">
            <a:extLst>
              <a:ext uri="{FF2B5EF4-FFF2-40B4-BE49-F238E27FC236}">
                <a16:creationId xmlns:a16="http://schemas.microsoft.com/office/drawing/2014/main" id="{8FB9C2D9-CC73-4C00-93C4-668037328AB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6723" y="2689571"/>
            <a:ext cx="945903" cy="630448"/>
          </a:xfrm>
          <a:prstGeom prst="rect">
            <a:avLst/>
          </a:prstGeom>
        </p:spPr>
      </p:pic>
      <p:pic>
        <p:nvPicPr>
          <p:cNvPr id="34" name="Picture 33" descr="Two giraffe embracing">
            <a:extLst>
              <a:ext uri="{FF2B5EF4-FFF2-40B4-BE49-F238E27FC236}">
                <a16:creationId xmlns:a16="http://schemas.microsoft.com/office/drawing/2014/main" id="{4C1AFBE3-16D6-46BF-B611-EF311665B15A}"/>
              </a:ext>
            </a:extLst>
          </p:cNvPr>
          <p:cNvPicPr>
            <a:picLocks noChangeAspect="1"/>
          </p:cNvPicPr>
          <p:nvPr/>
        </p:nvPicPr>
        <p:blipFill rotWithShape="1">
          <a:blip r:embed="rId5"/>
          <a:srcRect l="8092" t="27130" r="50601"/>
          <a:stretch/>
        </p:blipFill>
        <p:spPr>
          <a:xfrm>
            <a:off x="4607867" y="1882891"/>
            <a:ext cx="878533" cy="1022012"/>
          </a:xfrm>
          <a:prstGeom prst="rect">
            <a:avLst/>
          </a:prstGeom>
        </p:spPr>
      </p:pic>
      <p:pic>
        <p:nvPicPr>
          <p:cNvPr id="36" name="Picture 35" descr="Atlantic Puffins on rock">
            <a:extLst>
              <a:ext uri="{FF2B5EF4-FFF2-40B4-BE49-F238E27FC236}">
                <a16:creationId xmlns:a16="http://schemas.microsoft.com/office/drawing/2014/main" id="{C116898A-09DD-4D03-B986-A0A0E393DCBD}"/>
              </a:ext>
            </a:extLst>
          </p:cNvPr>
          <p:cNvPicPr>
            <a:picLocks noChangeAspect="1"/>
          </p:cNvPicPr>
          <p:nvPr/>
        </p:nvPicPr>
        <p:blipFill rotWithShape="1">
          <a:blip r:embed="rId6"/>
          <a:srcRect l="43325" t="17265"/>
          <a:stretch/>
        </p:blipFill>
        <p:spPr>
          <a:xfrm>
            <a:off x="4491769" y="3857005"/>
            <a:ext cx="994631" cy="967746"/>
          </a:xfrm>
          <a:prstGeom prst="rect">
            <a:avLst/>
          </a:prstGeom>
        </p:spPr>
      </p:pic>
      <p:pic>
        <p:nvPicPr>
          <p:cNvPr id="38" name="Picture 37" descr="Falcon landing">
            <a:extLst>
              <a:ext uri="{FF2B5EF4-FFF2-40B4-BE49-F238E27FC236}">
                <a16:creationId xmlns:a16="http://schemas.microsoft.com/office/drawing/2014/main" id="{4AEDD6C7-1A74-4323-A5BB-7A01C825EE36}"/>
              </a:ext>
            </a:extLst>
          </p:cNvPr>
          <p:cNvPicPr>
            <a:picLocks noChangeAspect="1"/>
          </p:cNvPicPr>
          <p:nvPr/>
        </p:nvPicPr>
        <p:blipFill rotWithShape="1">
          <a:blip r:embed="rId7"/>
          <a:srcRect r="9885" b="16995"/>
          <a:stretch/>
        </p:blipFill>
        <p:spPr>
          <a:xfrm>
            <a:off x="2855764" y="3591433"/>
            <a:ext cx="1202800" cy="738425"/>
          </a:xfrm>
          <a:prstGeom prst="rect">
            <a:avLst/>
          </a:prstGeom>
        </p:spPr>
      </p:pic>
      <p:cxnSp>
        <p:nvCxnSpPr>
          <p:cNvPr id="40" name="Straight Arrow Connector 39">
            <a:extLst>
              <a:ext uri="{FF2B5EF4-FFF2-40B4-BE49-F238E27FC236}">
                <a16:creationId xmlns:a16="http://schemas.microsoft.com/office/drawing/2014/main" id="{E348E0FF-0AB0-49D6-962A-C740E6EF2B16}"/>
              </a:ext>
            </a:extLst>
          </p:cNvPr>
          <p:cNvCxnSpPr>
            <a:cxnSpLocks/>
          </p:cNvCxnSpPr>
          <p:nvPr/>
        </p:nvCxnSpPr>
        <p:spPr>
          <a:xfrm>
            <a:off x="695382" y="3441410"/>
            <a:ext cx="4791018" cy="0"/>
          </a:xfrm>
          <a:prstGeom prst="straightConnector1">
            <a:avLst/>
          </a:prstGeom>
          <a:ln>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8CC55CDE-CE16-485C-89BA-D3F7B066811E}"/>
              </a:ext>
            </a:extLst>
          </p:cNvPr>
          <p:cNvCxnSpPr>
            <a:cxnSpLocks/>
          </p:cNvCxnSpPr>
          <p:nvPr/>
        </p:nvCxnSpPr>
        <p:spPr>
          <a:xfrm>
            <a:off x="3090891" y="1657350"/>
            <a:ext cx="0" cy="3568120"/>
          </a:xfrm>
          <a:prstGeom prst="straightConnector1">
            <a:avLst/>
          </a:prstGeom>
          <a:ln>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EA564F7-5D7A-48AE-BFE5-7CE723B01F1E}"/>
              </a:ext>
            </a:extLst>
          </p:cNvPr>
          <p:cNvSpPr txBox="1"/>
          <p:nvPr/>
        </p:nvSpPr>
        <p:spPr>
          <a:xfrm>
            <a:off x="419099" y="3441410"/>
            <a:ext cx="1331770"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a:solidFill>
                  <a:schemeClr val="bg1"/>
                </a:solidFill>
              </a:rPr>
              <a:t>Domestic</a:t>
            </a:r>
          </a:p>
        </p:txBody>
      </p:sp>
      <p:sp>
        <p:nvSpPr>
          <p:cNvPr id="45" name="TextBox 44">
            <a:extLst>
              <a:ext uri="{FF2B5EF4-FFF2-40B4-BE49-F238E27FC236}">
                <a16:creationId xmlns:a16="http://schemas.microsoft.com/office/drawing/2014/main" id="{26276AB1-F75E-4481-BC60-D1968AA5E452}"/>
              </a:ext>
            </a:extLst>
          </p:cNvPr>
          <p:cNvSpPr txBox="1"/>
          <p:nvPr/>
        </p:nvSpPr>
        <p:spPr>
          <a:xfrm>
            <a:off x="4563389" y="3441410"/>
            <a:ext cx="1331770"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a:solidFill>
                  <a:schemeClr val="bg1"/>
                </a:solidFill>
              </a:rPr>
              <a:t>Wild</a:t>
            </a:r>
          </a:p>
        </p:txBody>
      </p:sp>
      <p:sp>
        <p:nvSpPr>
          <p:cNvPr id="48" name="TextBox 47">
            <a:extLst>
              <a:ext uri="{FF2B5EF4-FFF2-40B4-BE49-F238E27FC236}">
                <a16:creationId xmlns:a16="http://schemas.microsoft.com/office/drawing/2014/main" id="{29BDBFC9-4895-4A9D-BF92-C473A2B8E3A6}"/>
              </a:ext>
            </a:extLst>
          </p:cNvPr>
          <p:cNvSpPr txBox="1"/>
          <p:nvPr/>
        </p:nvSpPr>
        <p:spPr>
          <a:xfrm>
            <a:off x="2611973" y="1719413"/>
            <a:ext cx="1331770"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a:solidFill>
                  <a:schemeClr val="bg1"/>
                </a:solidFill>
              </a:rPr>
              <a:t>Big</a:t>
            </a:r>
          </a:p>
        </p:txBody>
      </p:sp>
      <p:sp>
        <p:nvSpPr>
          <p:cNvPr id="49" name="TextBox 48">
            <a:extLst>
              <a:ext uri="{FF2B5EF4-FFF2-40B4-BE49-F238E27FC236}">
                <a16:creationId xmlns:a16="http://schemas.microsoft.com/office/drawing/2014/main" id="{B39A36CD-98C7-4E0F-9A27-094F97C0D4EC}"/>
              </a:ext>
            </a:extLst>
          </p:cNvPr>
          <p:cNvSpPr txBox="1"/>
          <p:nvPr/>
        </p:nvSpPr>
        <p:spPr>
          <a:xfrm>
            <a:off x="2726794" y="4933458"/>
            <a:ext cx="1331770"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a:solidFill>
                  <a:schemeClr val="bg1"/>
                </a:solidFill>
              </a:rPr>
              <a:t>Small</a:t>
            </a:r>
          </a:p>
        </p:txBody>
      </p:sp>
      <p:sp>
        <p:nvSpPr>
          <p:cNvPr id="50" name="Rectangle: Rounded Corners 49">
            <a:extLst>
              <a:ext uri="{FF2B5EF4-FFF2-40B4-BE49-F238E27FC236}">
                <a16:creationId xmlns:a16="http://schemas.microsoft.com/office/drawing/2014/main" id="{D317CB7D-C4D5-4900-9DB1-477CD4664028}"/>
              </a:ext>
            </a:extLst>
          </p:cNvPr>
          <p:cNvSpPr/>
          <p:nvPr/>
        </p:nvSpPr>
        <p:spPr>
          <a:xfrm>
            <a:off x="1699228" y="4642196"/>
            <a:ext cx="924514" cy="365109"/>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a:solidFill>
                  <a:sysClr val="windowText" lastClr="000000"/>
                </a:solidFill>
              </a:rPr>
              <a:t>Kitty</a:t>
            </a:r>
          </a:p>
          <a:p>
            <a:pPr algn="ctr"/>
            <a:r>
              <a:rPr lang="en-US" sz="1200">
                <a:solidFill>
                  <a:sysClr val="windowText" lastClr="000000"/>
                </a:solidFill>
              </a:rPr>
              <a:t>(-.75, -.8)</a:t>
            </a:r>
          </a:p>
        </p:txBody>
      </p:sp>
      <p:sp>
        <p:nvSpPr>
          <p:cNvPr id="51" name="Rectangle: Rounded Corners 50">
            <a:extLst>
              <a:ext uri="{FF2B5EF4-FFF2-40B4-BE49-F238E27FC236}">
                <a16:creationId xmlns:a16="http://schemas.microsoft.com/office/drawing/2014/main" id="{BE03AD52-72E4-4DE2-A948-826EE8290EA8}"/>
              </a:ext>
            </a:extLst>
          </p:cNvPr>
          <p:cNvSpPr/>
          <p:nvPr/>
        </p:nvSpPr>
        <p:spPr>
          <a:xfrm>
            <a:off x="1448679" y="2507015"/>
            <a:ext cx="924514" cy="365109"/>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a:solidFill>
                  <a:sysClr val="windowText" lastClr="000000"/>
                </a:solidFill>
              </a:rPr>
              <a:t>Llama</a:t>
            </a:r>
          </a:p>
          <a:p>
            <a:pPr algn="ctr"/>
            <a:r>
              <a:rPr lang="en-US" sz="1200">
                <a:solidFill>
                  <a:sysClr val="windowText" lastClr="000000"/>
                </a:solidFill>
              </a:rPr>
              <a:t>(-.9, .1)</a:t>
            </a:r>
          </a:p>
        </p:txBody>
      </p:sp>
      <p:sp>
        <p:nvSpPr>
          <p:cNvPr id="52" name="Rectangle: Rounded Corners 51">
            <a:extLst>
              <a:ext uri="{FF2B5EF4-FFF2-40B4-BE49-F238E27FC236}">
                <a16:creationId xmlns:a16="http://schemas.microsoft.com/office/drawing/2014/main" id="{5770554A-03F2-49CE-BE47-4357DAAE5B46}"/>
              </a:ext>
            </a:extLst>
          </p:cNvPr>
          <p:cNvSpPr/>
          <p:nvPr/>
        </p:nvSpPr>
        <p:spPr>
          <a:xfrm>
            <a:off x="3395833" y="4114771"/>
            <a:ext cx="924514" cy="365109"/>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solidFill>
                  <a:sysClr val="windowText" lastClr="000000"/>
                </a:solidFill>
              </a:rPr>
              <a:t>Falcon</a:t>
            </a:r>
          </a:p>
          <a:p>
            <a:pPr algn="ctr"/>
            <a:r>
              <a:rPr lang="en-US" sz="1200" dirty="0">
                <a:solidFill>
                  <a:sysClr val="windowText" lastClr="000000"/>
                </a:solidFill>
              </a:rPr>
              <a:t>(.15, -.4)</a:t>
            </a:r>
          </a:p>
        </p:txBody>
      </p:sp>
      <p:sp>
        <p:nvSpPr>
          <p:cNvPr id="53" name="Rectangle: Rounded Corners 52">
            <a:extLst>
              <a:ext uri="{FF2B5EF4-FFF2-40B4-BE49-F238E27FC236}">
                <a16:creationId xmlns:a16="http://schemas.microsoft.com/office/drawing/2014/main" id="{20958E0F-6866-4B69-AAC4-80C89E4203BC}"/>
              </a:ext>
            </a:extLst>
          </p:cNvPr>
          <p:cNvSpPr/>
          <p:nvPr/>
        </p:nvSpPr>
        <p:spPr>
          <a:xfrm>
            <a:off x="4571709" y="4587929"/>
            <a:ext cx="924514" cy="365109"/>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solidFill>
                  <a:sysClr val="windowText" lastClr="000000"/>
                </a:solidFill>
              </a:rPr>
              <a:t>Puffin</a:t>
            </a:r>
          </a:p>
          <a:p>
            <a:pPr algn="ctr"/>
            <a:r>
              <a:rPr lang="en-US" sz="1200" dirty="0">
                <a:solidFill>
                  <a:sysClr val="windowText" lastClr="000000"/>
                </a:solidFill>
              </a:rPr>
              <a:t>(.85, -.65)</a:t>
            </a:r>
          </a:p>
        </p:txBody>
      </p:sp>
      <p:sp>
        <p:nvSpPr>
          <p:cNvPr id="54" name="Rectangle: Rounded Corners 53">
            <a:extLst>
              <a:ext uri="{FF2B5EF4-FFF2-40B4-BE49-F238E27FC236}">
                <a16:creationId xmlns:a16="http://schemas.microsoft.com/office/drawing/2014/main" id="{7A79C2A8-907A-40F2-9B2A-873733A6DCFB}"/>
              </a:ext>
            </a:extLst>
          </p:cNvPr>
          <p:cNvSpPr/>
          <p:nvPr/>
        </p:nvSpPr>
        <p:spPr>
          <a:xfrm>
            <a:off x="3904746" y="1806782"/>
            <a:ext cx="924514" cy="365109"/>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a:solidFill>
                  <a:sysClr val="windowText" lastClr="000000"/>
                </a:solidFill>
              </a:rPr>
              <a:t>Giraffe</a:t>
            </a:r>
          </a:p>
          <a:p>
            <a:pPr algn="ctr"/>
            <a:r>
              <a:rPr lang="en-US" sz="1200">
                <a:solidFill>
                  <a:sysClr val="windowText" lastClr="000000"/>
                </a:solidFill>
              </a:rPr>
              <a:t>(.9, .9)</a:t>
            </a:r>
          </a:p>
        </p:txBody>
      </p:sp>
    </p:spTree>
    <p:extLst>
      <p:ext uri="{BB962C8B-B14F-4D97-AF65-F5344CB8AC3E}">
        <p14:creationId xmlns:p14="http://schemas.microsoft.com/office/powerpoint/2010/main" val="2442864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498348" y="403007"/>
            <a:ext cx="9976104" cy="590931"/>
          </a:xfrm>
        </p:spPr>
        <p:txBody>
          <a:bodyPr/>
          <a:lstStyle/>
          <a:p>
            <a:r>
              <a:rPr lang="en-US"/>
              <a:t>From Words to Numbers</a:t>
            </a:r>
          </a:p>
        </p:txBody>
      </p:sp>
      <p:sp>
        <p:nvSpPr>
          <p:cNvPr id="3" name="Scroll: Vertical 2">
            <a:extLst>
              <a:ext uri="{FF2B5EF4-FFF2-40B4-BE49-F238E27FC236}">
                <a16:creationId xmlns:a16="http://schemas.microsoft.com/office/drawing/2014/main" id="{42E02F80-2BAC-46A7-ADF3-3FEC8DAC1254}"/>
              </a:ext>
            </a:extLst>
          </p:cNvPr>
          <p:cNvSpPr/>
          <p:nvPr/>
        </p:nvSpPr>
        <p:spPr>
          <a:xfrm>
            <a:off x="5991225" y="1657350"/>
            <a:ext cx="4124325"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Dictionary</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6337008" y="2906250"/>
            <a:ext cx="3426117" cy="230832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2" rtlCol="0" anchor="ctr">
            <a:spAutoFit/>
          </a:bodyPr>
          <a:lstStyle/>
          <a:p>
            <a:pPr marL="457200" indent="-457200">
              <a:buClr>
                <a:schemeClr val="bg1"/>
              </a:buClr>
              <a:buFont typeface="+mj-lt"/>
              <a:buAutoNum type="arabicPeriod"/>
            </a:pPr>
            <a:r>
              <a:rPr lang="en-US" sz="2000">
                <a:solidFill>
                  <a:schemeClr val="bg1"/>
                </a:solidFill>
                <a:latin typeface="Algerian" panose="020B0604020202020204" pitchFamily="82" charset="0"/>
              </a:rPr>
              <a:t>A</a:t>
            </a:r>
          </a:p>
          <a:p>
            <a:pPr marL="457200" indent="-457200">
              <a:buClr>
                <a:schemeClr val="bg1"/>
              </a:buClr>
              <a:buFont typeface="+mj-lt"/>
              <a:buAutoNum type="arabicPeriod"/>
            </a:pPr>
            <a:r>
              <a:rPr lang="en-US" sz="2000">
                <a:solidFill>
                  <a:schemeClr val="bg1"/>
                </a:solidFill>
                <a:latin typeface="Algerian" panose="020B0604020202020204" pitchFamily="82" charset="0"/>
              </a:rPr>
              <a:t>An</a:t>
            </a:r>
          </a:p>
          <a:p>
            <a:pPr marL="457200" indent="-457200">
              <a:buClr>
                <a:schemeClr val="bg1"/>
              </a:buClr>
              <a:buFont typeface="+mj-lt"/>
              <a:buAutoNum type="arabicPeriod"/>
            </a:pPr>
            <a:r>
              <a:rPr lang="en-US" sz="2000">
                <a:solidFill>
                  <a:schemeClr val="bg1"/>
                </a:solidFill>
                <a:latin typeface="Algerian" panose="020B0604020202020204" pitchFamily="82" charset="0"/>
              </a:rPr>
              <a:t>And</a:t>
            </a:r>
          </a:p>
          <a:p>
            <a:pPr marL="457200" indent="-457200">
              <a:buClr>
                <a:schemeClr val="bg1"/>
              </a:buClr>
              <a:buFont typeface="+mj-lt"/>
              <a:buAutoNum type="arabicPeriod"/>
            </a:pPr>
            <a:r>
              <a:rPr lang="en-US" sz="2000">
                <a:solidFill>
                  <a:schemeClr val="bg1"/>
                </a:solidFill>
                <a:latin typeface="Algerian" panose="020B0604020202020204" pitchFamily="82" charset="0"/>
              </a:rPr>
              <a:t>At</a:t>
            </a:r>
          </a:p>
          <a:p>
            <a:pPr marL="457200" indent="-457200">
              <a:buClr>
                <a:schemeClr val="bg1"/>
              </a:buClr>
              <a:buFont typeface="+mj-lt"/>
              <a:buAutoNum type="arabicPeriod"/>
            </a:pPr>
            <a:r>
              <a:rPr lang="en-US" sz="2000">
                <a:solidFill>
                  <a:schemeClr val="bg1"/>
                </a:solidFill>
                <a:latin typeface="Algerian" panose="020B0604020202020204" pitchFamily="82" charset="0"/>
              </a:rPr>
              <a:t>Ate</a:t>
            </a:r>
          </a:p>
          <a:p>
            <a:pPr marL="457200" indent="-457200">
              <a:buClr>
                <a:schemeClr val="bg1"/>
              </a:buClr>
              <a:buFont typeface="+mj-lt"/>
              <a:buAutoNum type="arabicPeriod"/>
            </a:pPr>
            <a:r>
              <a:rPr lang="en-US" sz="2000">
                <a:solidFill>
                  <a:schemeClr val="bg1"/>
                </a:solidFill>
                <a:latin typeface="Algerian" panose="020B0604020202020204" pitchFamily="82" charset="0"/>
              </a:rPr>
              <a:t>Bark</a:t>
            </a:r>
          </a:p>
          <a:p>
            <a:pPr marL="457200" indent="-457200">
              <a:buClr>
                <a:schemeClr val="bg1"/>
              </a:buClr>
              <a:buFont typeface="+mj-lt"/>
              <a:buAutoNum type="arabicPeriod"/>
            </a:pPr>
            <a:r>
              <a:rPr lang="en-US" sz="2000">
                <a:solidFill>
                  <a:schemeClr val="bg1"/>
                </a:solidFill>
                <a:latin typeface="Algerian" panose="020B0604020202020204" pitchFamily="82" charset="0"/>
              </a:rPr>
              <a:t>Barked</a:t>
            </a:r>
          </a:p>
          <a:p>
            <a:pPr marL="457200" indent="-457200">
              <a:buClr>
                <a:schemeClr val="bg1"/>
              </a:buClr>
              <a:buFont typeface="+mj-lt"/>
              <a:buAutoNum type="arabicPeriod"/>
            </a:pPr>
            <a:r>
              <a:rPr lang="en-US" sz="2000">
                <a:solidFill>
                  <a:schemeClr val="bg1"/>
                </a:solidFill>
                <a:latin typeface="Algerian" panose="020B0604020202020204" pitchFamily="82" charset="0"/>
              </a:rPr>
              <a:t>Cat</a:t>
            </a:r>
          </a:p>
          <a:p>
            <a:pPr marL="457200" indent="-457200">
              <a:buClr>
                <a:schemeClr val="bg1"/>
              </a:buClr>
              <a:buFont typeface="+mj-lt"/>
              <a:buAutoNum type="arabicPeriod"/>
            </a:pPr>
            <a:r>
              <a:rPr lang="en-US" sz="2000">
                <a:solidFill>
                  <a:schemeClr val="bg1"/>
                </a:solidFill>
                <a:latin typeface="Algerian" panose="020B0604020202020204" pitchFamily="82" charset="0"/>
              </a:rPr>
              <a:t>Cats</a:t>
            </a:r>
          </a:p>
          <a:p>
            <a:pPr marL="457200" indent="-457200">
              <a:buClr>
                <a:schemeClr val="bg1"/>
              </a:buClr>
              <a:buFont typeface="+mj-lt"/>
              <a:buAutoNum type="arabicPeriod"/>
            </a:pPr>
            <a:r>
              <a:rPr lang="en-US" sz="2000">
                <a:solidFill>
                  <a:schemeClr val="bg1"/>
                </a:solidFill>
                <a:latin typeface="Algerian" panose="020B0604020202020204" pitchFamily="82" charset="0"/>
              </a:rPr>
              <a:t>Dog</a:t>
            </a:r>
          </a:p>
          <a:p>
            <a:pPr marL="457200" indent="-457200">
              <a:buClr>
                <a:schemeClr val="bg1"/>
              </a:buClr>
              <a:buFont typeface="+mj-lt"/>
              <a:buAutoNum type="arabicPeriod"/>
            </a:pPr>
            <a:r>
              <a:rPr lang="en-US" sz="2000">
                <a:solidFill>
                  <a:schemeClr val="bg1"/>
                </a:solidFill>
                <a:latin typeface="Algerian" panose="020B0604020202020204" pitchFamily="82" charset="0"/>
              </a:rPr>
              <a:t>Dogs</a:t>
            </a:r>
          </a:p>
          <a:p>
            <a:pPr marL="457200" indent="-457200">
              <a:buClr>
                <a:schemeClr val="bg1"/>
              </a:buClr>
              <a:buFont typeface="+mj-lt"/>
              <a:buAutoNum type="arabicPeriod"/>
            </a:pPr>
            <a:r>
              <a:rPr lang="en-US" sz="2000">
                <a:solidFill>
                  <a:schemeClr val="bg1"/>
                </a:solidFill>
                <a:latin typeface="Algerian" panose="020B0604020202020204" pitchFamily="82" charset="0"/>
              </a:rPr>
              <a:t>Eat</a:t>
            </a:r>
          </a:p>
          <a:p>
            <a:pPr algn="ctr">
              <a:lnSpc>
                <a:spcPct val="90000"/>
              </a:lnSpc>
            </a:pPr>
            <a:endParaRPr lang="en-US" sz="2000">
              <a:solidFill>
                <a:schemeClr val="bg1"/>
              </a:solidFill>
            </a:endParaRPr>
          </a:p>
        </p:txBody>
      </p:sp>
      <p:grpSp>
        <p:nvGrpSpPr>
          <p:cNvPr id="786" name="Group 785">
            <a:extLst>
              <a:ext uri="{FF2B5EF4-FFF2-40B4-BE49-F238E27FC236}">
                <a16:creationId xmlns:a16="http://schemas.microsoft.com/office/drawing/2014/main" id="{FD17C6DE-B1A2-454F-BC84-1E1F25B9EEC1}"/>
              </a:ext>
            </a:extLst>
          </p:cNvPr>
          <p:cNvGrpSpPr/>
          <p:nvPr/>
        </p:nvGrpSpPr>
        <p:grpSpPr>
          <a:xfrm>
            <a:off x="548381" y="2027764"/>
            <a:ext cx="5090419" cy="3484335"/>
            <a:chOff x="122961" y="1618451"/>
            <a:chExt cx="5620375" cy="3847084"/>
          </a:xfrm>
        </p:grpSpPr>
        <p:sp>
          <p:nvSpPr>
            <p:cNvPr id="527" name="TextBox 526">
              <a:extLst>
                <a:ext uri="{FF2B5EF4-FFF2-40B4-BE49-F238E27FC236}">
                  <a16:creationId xmlns:a16="http://schemas.microsoft.com/office/drawing/2014/main" id="{7A1A98DF-642E-4DDD-9794-4AA20D2BA0C6}"/>
                </a:ext>
              </a:extLst>
            </p:cNvPr>
            <p:cNvSpPr txBox="1"/>
            <p:nvPr/>
          </p:nvSpPr>
          <p:spPr>
            <a:xfrm flipH="1">
              <a:off x="4953811" y="3583113"/>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Barked</a:t>
              </a:r>
            </a:p>
          </p:txBody>
        </p:sp>
        <p:sp>
          <p:nvSpPr>
            <p:cNvPr id="618" name="TextBox 617">
              <a:extLst>
                <a:ext uri="{FF2B5EF4-FFF2-40B4-BE49-F238E27FC236}">
                  <a16:creationId xmlns:a16="http://schemas.microsoft.com/office/drawing/2014/main" id="{21D1A62E-B0E5-4237-98D4-27898314DB71}"/>
                </a:ext>
              </a:extLst>
            </p:cNvPr>
            <p:cNvSpPr txBox="1"/>
            <p:nvPr/>
          </p:nvSpPr>
          <p:spPr>
            <a:xfrm flipH="1">
              <a:off x="4953811" y="3258336"/>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Bark</a:t>
              </a:r>
            </a:p>
          </p:txBody>
        </p:sp>
        <p:sp>
          <p:nvSpPr>
            <p:cNvPr id="619" name="TextBox 618">
              <a:extLst>
                <a:ext uri="{FF2B5EF4-FFF2-40B4-BE49-F238E27FC236}">
                  <a16:creationId xmlns:a16="http://schemas.microsoft.com/office/drawing/2014/main" id="{B079B986-6827-4CF7-ADFF-E68A1DE04A1E}"/>
                </a:ext>
              </a:extLst>
            </p:cNvPr>
            <p:cNvSpPr txBox="1"/>
            <p:nvPr/>
          </p:nvSpPr>
          <p:spPr>
            <a:xfrm flipH="1">
              <a:off x="4953811" y="2933559"/>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Ate</a:t>
              </a:r>
            </a:p>
          </p:txBody>
        </p:sp>
        <p:sp>
          <p:nvSpPr>
            <p:cNvPr id="620" name="TextBox 619">
              <a:extLst>
                <a:ext uri="{FF2B5EF4-FFF2-40B4-BE49-F238E27FC236}">
                  <a16:creationId xmlns:a16="http://schemas.microsoft.com/office/drawing/2014/main" id="{BDA0FBFA-9DFD-4CDB-B864-1438F2B3DECC}"/>
                </a:ext>
              </a:extLst>
            </p:cNvPr>
            <p:cNvSpPr txBox="1"/>
            <p:nvPr/>
          </p:nvSpPr>
          <p:spPr>
            <a:xfrm flipH="1">
              <a:off x="4953811" y="2284005"/>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And</a:t>
              </a:r>
            </a:p>
          </p:txBody>
        </p:sp>
        <p:sp>
          <p:nvSpPr>
            <p:cNvPr id="621" name="TextBox 620">
              <a:extLst>
                <a:ext uri="{FF2B5EF4-FFF2-40B4-BE49-F238E27FC236}">
                  <a16:creationId xmlns:a16="http://schemas.microsoft.com/office/drawing/2014/main" id="{39981636-CAFA-4561-BC64-50E1CD589D46}"/>
                </a:ext>
              </a:extLst>
            </p:cNvPr>
            <p:cNvSpPr txBox="1"/>
            <p:nvPr/>
          </p:nvSpPr>
          <p:spPr>
            <a:xfrm flipH="1">
              <a:off x="4953811" y="2608782"/>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At</a:t>
              </a:r>
            </a:p>
          </p:txBody>
        </p:sp>
        <p:sp>
          <p:nvSpPr>
            <p:cNvPr id="622" name="TextBox 621">
              <a:extLst>
                <a:ext uri="{FF2B5EF4-FFF2-40B4-BE49-F238E27FC236}">
                  <a16:creationId xmlns:a16="http://schemas.microsoft.com/office/drawing/2014/main" id="{D7AF132E-720A-411D-991B-05C970B28091}"/>
                </a:ext>
              </a:extLst>
            </p:cNvPr>
            <p:cNvSpPr txBox="1"/>
            <p:nvPr/>
          </p:nvSpPr>
          <p:spPr>
            <a:xfrm flipH="1">
              <a:off x="4953811" y="1959228"/>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An</a:t>
              </a:r>
            </a:p>
          </p:txBody>
        </p:sp>
        <p:sp>
          <p:nvSpPr>
            <p:cNvPr id="623" name="TextBox 622">
              <a:extLst>
                <a:ext uri="{FF2B5EF4-FFF2-40B4-BE49-F238E27FC236}">
                  <a16:creationId xmlns:a16="http://schemas.microsoft.com/office/drawing/2014/main" id="{629375CB-F9AE-40F6-91A1-9689BA95D98D}"/>
                </a:ext>
              </a:extLst>
            </p:cNvPr>
            <p:cNvSpPr txBox="1"/>
            <p:nvPr/>
          </p:nvSpPr>
          <p:spPr>
            <a:xfrm flipH="1">
              <a:off x="4953811" y="1634451"/>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A</a:t>
              </a:r>
            </a:p>
          </p:txBody>
        </p:sp>
        <p:sp>
          <p:nvSpPr>
            <p:cNvPr id="624" name="TextBox 623">
              <a:extLst>
                <a:ext uri="{FF2B5EF4-FFF2-40B4-BE49-F238E27FC236}">
                  <a16:creationId xmlns:a16="http://schemas.microsoft.com/office/drawing/2014/main" id="{2AF42400-8EEA-40CD-A466-0A7E0ADB9FA8}"/>
                </a:ext>
              </a:extLst>
            </p:cNvPr>
            <p:cNvSpPr txBox="1"/>
            <p:nvPr/>
          </p:nvSpPr>
          <p:spPr>
            <a:xfrm flipH="1">
              <a:off x="4953811" y="3907890"/>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Cat</a:t>
              </a:r>
            </a:p>
          </p:txBody>
        </p:sp>
        <p:sp>
          <p:nvSpPr>
            <p:cNvPr id="625" name="TextBox 624">
              <a:extLst>
                <a:ext uri="{FF2B5EF4-FFF2-40B4-BE49-F238E27FC236}">
                  <a16:creationId xmlns:a16="http://schemas.microsoft.com/office/drawing/2014/main" id="{A4BE0429-8068-4B42-999E-132554236736}"/>
                </a:ext>
              </a:extLst>
            </p:cNvPr>
            <p:cNvSpPr txBox="1"/>
            <p:nvPr/>
          </p:nvSpPr>
          <p:spPr>
            <a:xfrm flipH="1">
              <a:off x="4953811" y="4232667"/>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Cats</a:t>
              </a:r>
            </a:p>
          </p:txBody>
        </p:sp>
        <p:sp>
          <p:nvSpPr>
            <p:cNvPr id="626" name="TextBox 625">
              <a:extLst>
                <a:ext uri="{FF2B5EF4-FFF2-40B4-BE49-F238E27FC236}">
                  <a16:creationId xmlns:a16="http://schemas.microsoft.com/office/drawing/2014/main" id="{A3B0F004-3805-4B01-868A-DC233746DC85}"/>
                </a:ext>
              </a:extLst>
            </p:cNvPr>
            <p:cNvSpPr txBox="1"/>
            <p:nvPr/>
          </p:nvSpPr>
          <p:spPr>
            <a:xfrm flipH="1">
              <a:off x="4953811" y="4557444"/>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Dog</a:t>
              </a:r>
            </a:p>
          </p:txBody>
        </p:sp>
        <p:sp>
          <p:nvSpPr>
            <p:cNvPr id="627" name="TextBox 626">
              <a:extLst>
                <a:ext uri="{FF2B5EF4-FFF2-40B4-BE49-F238E27FC236}">
                  <a16:creationId xmlns:a16="http://schemas.microsoft.com/office/drawing/2014/main" id="{64ADE1BF-A706-4C97-85B2-179D6661CDE1}"/>
                </a:ext>
              </a:extLst>
            </p:cNvPr>
            <p:cNvSpPr txBox="1"/>
            <p:nvPr/>
          </p:nvSpPr>
          <p:spPr>
            <a:xfrm flipH="1">
              <a:off x="4953811" y="4882221"/>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Dogs</a:t>
              </a:r>
            </a:p>
          </p:txBody>
        </p:sp>
        <p:sp>
          <p:nvSpPr>
            <p:cNvPr id="628" name="TextBox 627">
              <a:extLst>
                <a:ext uri="{FF2B5EF4-FFF2-40B4-BE49-F238E27FC236}">
                  <a16:creationId xmlns:a16="http://schemas.microsoft.com/office/drawing/2014/main" id="{C5547728-75A6-4C37-A3D9-45E56A377394}"/>
                </a:ext>
              </a:extLst>
            </p:cNvPr>
            <p:cNvSpPr txBox="1"/>
            <p:nvPr/>
          </p:nvSpPr>
          <p:spPr>
            <a:xfrm flipH="1">
              <a:off x="4953811" y="5207003"/>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Eat</a:t>
              </a:r>
            </a:p>
          </p:txBody>
        </p:sp>
        <p:grpSp>
          <p:nvGrpSpPr>
            <p:cNvPr id="785" name="Group 784">
              <a:extLst>
                <a:ext uri="{FF2B5EF4-FFF2-40B4-BE49-F238E27FC236}">
                  <a16:creationId xmlns:a16="http://schemas.microsoft.com/office/drawing/2014/main" id="{43F3E305-481E-4939-A6BF-0CE425B52D32}"/>
                </a:ext>
              </a:extLst>
            </p:cNvPr>
            <p:cNvGrpSpPr/>
            <p:nvPr/>
          </p:nvGrpSpPr>
          <p:grpSpPr>
            <a:xfrm>
              <a:off x="122961" y="1618451"/>
              <a:ext cx="4797133" cy="3847084"/>
              <a:chOff x="122961" y="1618451"/>
              <a:chExt cx="4797133" cy="3847084"/>
            </a:xfrm>
          </p:grpSpPr>
          <p:sp>
            <p:nvSpPr>
              <p:cNvPr id="31" name="TextBox 30">
                <a:extLst>
                  <a:ext uri="{FF2B5EF4-FFF2-40B4-BE49-F238E27FC236}">
                    <a16:creationId xmlns:a16="http://schemas.microsoft.com/office/drawing/2014/main" id="{72FA278C-F696-4C59-B914-5BACAF653CE2}"/>
                  </a:ext>
                </a:extLst>
              </p:cNvPr>
              <p:cNvSpPr txBox="1"/>
              <p:nvPr/>
            </p:nvSpPr>
            <p:spPr>
              <a:xfrm>
                <a:off x="122961" y="3583113"/>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Barked</a:t>
                </a:r>
              </a:p>
            </p:txBody>
          </p:sp>
          <p:cxnSp>
            <p:nvCxnSpPr>
              <p:cNvPr id="67" name="Straight Connector 66">
                <a:extLst>
                  <a:ext uri="{FF2B5EF4-FFF2-40B4-BE49-F238E27FC236}">
                    <a16:creationId xmlns:a16="http://schemas.microsoft.com/office/drawing/2014/main" id="{118E7DBE-13A3-4C2C-9EB4-343C4D06D548}"/>
                  </a:ext>
                </a:extLst>
              </p:cNvPr>
              <p:cNvCxnSpPr>
                <a:stCxn id="4" idx="6"/>
                <a:endCxn id="55" idx="2"/>
              </p:cNvCxnSpPr>
              <p:nvPr/>
            </p:nvCxnSpPr>
            <p:spPr>
              <a:xfrm flipV="1">
                <a:off x="1256634" y="4738918"/>
                <a:ext cx="1526359" cy="5949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B378B97-BB1A-4394-BF13-C41BDD64C23B}"/>
                  </a:ext>
                </a:extLst>
              </p:cNvPr>
              <p:cNvCxnSpPr>
                <a:cxnSpLocks/>
                <a:stCxn id="10" idx="6"/>
                <a:endCxn id="55" idx="2"/>
              </p:cNvCxnSpPr>
              <p:nvPr/>
            </p:nvCxnSpPr>
            <p:spPr>
              <a:xfrm flipV="1">
                <a:off x="1256634" y="4738918"/>
                <a:ext cx="1526359" cy="2686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053345F-E10F-4F6B-972D-61F37BCA65E7}"/>
                  </a:ext>
                </a:extLst>
              </p:cNvPr>
              <p:cNvCxnSpPr>
                <a:cxnSpLocks/>
                <a:stCxn id="12" idx="6"/>
                <a:endCxn id="55" idx="2"/>
              </p:cNvCxnSpPr>
              <p:nvPr/>
            </p:nvCxnSpPr>
            <p:spPr>
              <a:xfrm>
                <a:off x="1256634" y="4681369"/>
                <a:ext cx="1526359" cy="57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4595BB4-39F7-45A6-A359-B2A4AD5591E4}"/>
                  </a:ext>
                </a:extLst>
              </p:cNvPr>
              <p:cNvCxnSpPr>
                <a:cxnSpLocks/>
                <a:stCxn id="14" idx="6"/>
                <a:endCxn id="55" idx="2"/>
              </p:cNvCxnSpPr>
              <p:nvPr/>
            </p:nvCxnSpPr>
            <p:spPr>
              <a:xfrm>
                <a:off x="1256634" y="4355136"/>
                <a:ext cx="1526359" cy="3837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5D07970-5949-40B1-A57A-00FA9E23F1BC}"/>
                  </a:ext>
                </a:extLst>
              </p:cNvPr>
              <p:cNvCxnSpPr>
                <a:cxnSpLocks/>
                <a:stCxn id="16" idx="6"/>
                <a:endCxn id="55" idx="2"/>
              </p:cNvCxnSpPr>
              <p:nvPr/>
            </p:nvCxnSpPr>
            <p:spPr>
              <a:xfrm>
                <a:off x="1247945" y="4028904"/>
                <a:ext cx="1535048" cy="7100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67A314D-0E57-4DA6-9EFE-EEEBC7A18C48}"/>
                  </a:ext>
                </a:extLst>
              </p:cNvPr>
              <p:cNvCxnSpPr>
                <a:cxnSpLocks/>
                <a:stCxn id="18" idx="6"/>
                <a:endCxn id="55" idx="2"/>
              </p:cNvCxnSpPr>
              <p:nvPr/>
            </p:nvCxnSpPr>
            <p:spPr>
              <a:xfrm>
                <a:off x="1247944" y="3702672"/>
                <a:ext cx="1535049" cy="10362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A4DD295-0F36-4F4E-B422-AFA4A214E2EC}"/>
                  </a:ext>
                </a:extLst>
              </p:cNvPr>
              <p:cNvCxnSpPr>
                <a:cxnSpLocks/>
                <a:stCxn id="20" idx="6"/>
                <a:endCxn id="55" idx="2"/>
              </p:cNvCxnSpPr>
              <p:nvPr/>
            </p:nvCxnSpPr>
            <p:spPr>
              <a:xfrm>
                <a:off x="1247944" y="3376439"/>
                <a:ext cx="1535049" cy="1362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8092EAD-5D76-4ACF-9777-55D473B0D181}"/>
                  </a:ext>
                </a:extLst>
              </p:cNvPr>
              <p:cNvCxnSpPr>
                <a:cxnSpLocks/>
                <a:stCxn id="22" idx="6"/>
                <a:endCxn id="55" idx="2"/>
              </p:cNvCxnSpPr>
              <p:nvPr/>
            </p:nvCxnSpPr>
            <p:spPr>
              <a:xfrm>
                <a:off x="1247944" y="3050207"/>
                <a:ext cx="1535049" cy="16887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AC03EFE-A82E-43D0-9291-350FA8F91557}"/>
                  </a:ext>
                </a:extLst>
              </p:cNvPr>
              <p:cNvCxnSpPr>
                <a:cxnSpLocks/>
                <a:stCxn id="24" idx="6"/>
                <a:endCxn id="55" idx="2"/>
              </p:cNvCxnSpPr>
              <p:nvPr/>
            </p:nvCxnSpPr>
            <p:spPr>
              <a:xfrm>
                <a:off x="1247944" y="2723975"/>
                <a:ext cx="1535049" cy="20149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811CF71-CAC8-4C73-B39D-7A9D09085117}"/>
                  </a:ext>
                </a:extLst>
              </p:cNvPr>
              <p:cNvCxnSpPr>
                <a:cxnSpLocks/>
                <a:stCxn id="26" idx="6"/>
                <a:endCxn id="55" idx="2"/>
              </p:cNvCxnSpPr>
              <p:nvPr/>
            </p:nvCxnSpPr>
            <p:spPr>
              <a:xfrm>
                <a:off x="1247944" y="2397742"/>
                <a:ext cx="1535049" cy="23411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9CC2B57-D04D-4462-9F4F-0013E87ADEC1}"/>
                  </a:ext>
                </a:extLst>
              </p:cNvPr>
              <p:cNvCxnSpPr>
                <a:cxnSpLocks/>
                <a:stCxn id="28" idx="6"/>
                <a:endCxn id="55" idx="2"/>
              </p:cNvCxnSpPr>
              <p:nvPr/>
            </p:nvCxnSpPr>
            <p:spPr>
              <a:xfrm>
                <a:off x="1239256" y="2071510"/>
                <a:ext cx="1543737" cy="26674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1C64DDC-A2DD-4752-9AF1-35844B2D5D96}"/>
                  </a:ext>
                </a:extLst>
              </p:cNvPr>
              <p:cNvCxnSpPr>
                <a:cxnSpLocks/>
                <a:stCxn id="30" idx="6"/>
                <a:endCxn id="55" idx="2"/>
              </p:cNvCxnSpPr>
              <p:nvPr/>
            </p:nvCxnSpPr>
            <p:spPr>
              <a:xfrm>
                <a:off x="1239255" y="1745280"/>
                <a:ext cx="1543738" cy="29936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AA9535C-9942-4AF3-A486-8530E3AC8515}"/>
                  </a:ext>
                </a:extLst>
              </p:cNvPr>
              <p:cNvCxnSpPr>
                <a:cxnSpLocks/>
                <a:stCxn id="4" idx="6"/>
                <a:endCxn id="57" idx="2"/>
              </p:cNvCxnSpPr>
              <p:nvPr/>
            </p:nvCxnSpPr>
            <p:spPr>
              <a:xfrm flipV="1">
                <a:off x="1256634" y="4281850"/>
                <a:ext cx="1526359" cy="1051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76986BD-52A4-44A5-8FF0-50ED6CBC180D}"/>
                  </a:ext>
                </a:extLst>
              </p:cNvPr>
              <p:cNvCxnSpPr>
                <a:cxnSpLocks/>
                <a:stCxn id="10" idx="6"/>
                <a:endCxn id="57" idx="2"/>
              </p:cNvCxnSpPr>
              <p:nvPr/>
            </p:nvCxnSpPr>
            <p:spPr>
              <a:xfrm flipV="1">
                <a:off x="1256634" y="4281850"/>
                <a:ext cx="1526359" cy="7257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E645EF08-E2FD-42BA-9469-6E040F8E1226}"/>
                  </a:ext>
                </a:extLst>
              </p:cNvPr>
              <p:cNvCxnSpPr>
                <a:cxnSpLocks/>
                <a:stCxn id="12" idx="6"/>
                <a:endCxn id="57" idx="2"/>
              </p:cNvCxnSpPr>
              <p:nvPr/>
            </p:nvCxnSpPr>
            <p:spPr>
              <a:xfrm flipV="1">
                <a:off x="1256634" y="4281850"/>
                <a:ext cx="1526359" cy="3995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20E1F66-6838-449D-BD9A-39F7DAF9C31B}"/>
                  </a:ext>
                </a:extLst>
              </p:cNvPr>
              <p:cNvCxnSpPr>
                <a:cxnSpLocks/>
                <a:stCxn id="14" idx="6"/>
                <a:endCxn id="57" idx="2"/>
              </p:cNvCxnSpPr>
              <p:nvPr/>
            </p:nvCxnSpPr>
            <p:spPr>
              <a:xfrm flipV="1">
                <a:off x="1256634" y="4281850"/>
                <a:ext cx="1526359" cy="732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D635739-2226-4D01-B214-DE8C8DA7DFBE}"/>
                  </a:ext>
                </a:extLst>
              </p:cNvPr>
              <p:cNvCxnSpPr>
                <a:cxnSpLocks/>
                <a:stCxn id="16" idx="6"/>
                <a:endCxn id="57" idx="2"/>
              </p:cNvCxnSpPr>
              <p:nvPr/>
            </p:nvCxnSpPr>
            <p:spPr>
              <a:xfrm>
                <a:off x="1247945" y="4028904"/>
                <a:ext cx="1535048" cy="2529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15F29A1F-5FC2-47A4-B1B8-71DC0B741404}"/>
                  </a:ext>
                </a:extLst>
              </p:cNvPr>
              <p:cNvCxnSpPr>
                <a:cxnSpLocks/>
                <a:stCxn id="18" idx="6"/>
                <a:endCxn id="57" idx="2"/>
              </p:cNvCxnSpPr>
              <p:nvPr/>
            </p:nvCxnSpPr>
            <p:spPr>
              <a:xfrm>
                <a:off x="1247944" y="3702672"/>
                <a:ext cx="1535049" cy="5791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45BF8A3C-DEBC-42F9-B351-A2574A667826}"/>
                  </a:ext>
                </a:extLst>
              </p:cNvPr>
              <p:cNvCxnSpPr>
                <a:cxnSpLocks/>
                <a:stCxn id="20" idx="6"/>
                <a:endCxn id="57" idx="2"/>
              </p:cNvCxnSpPr>
              <p:nvPr/>
            </p:nvCxnSpPr>
            <p:spPr>
              <a:xfrm>
                <a:off x="1247944" y="3376439"/>
                <a:ext cx="1535049" cy="9054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66104DB7-3579-4997-9CB7-B45F3839B193}"/>
                  </a:ext>
                </a:extLst>
              </p:cNvPr>
              <p:cNvCxnSpPr>
                <a:cxnSpLocks/>
                <a:stCxn id="22" idx="6"/>
                <a:endCxn id="57" idx="2"/>
              </p:cNvCxnSpPr>
              <p:nvPr/>
            </p:nvCxnSpPr>
            <p:spPr>
              <a:xfrm>
                <a:off x="1247944" y="3050207"/>
                <a:ext cx="1535049" cy="12316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512EA57-DAEA-4FDF-8D0F-88F924849AEC}"/>
                  </a:ext>
                </a:extLst>
              </p:cNvPr>
              <p:cNvCxnSpPr>
                <a:cxnSpLocks/>
                <a:stCxn id="24" idx="6"/>
                <a:endCxn id="57" idx="2"/>
              </p:cNvCxnSpPr>
              <p:nvPr/>
            </p:nvCxnSpPr>
            <p:spPr>
              <a:xfrm>
                <a:off x="1247944" y="2723975"/>
                <a:ext cx="1535049" cy="1557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B936D733-6700-4222-9D75-8891E4474B30}"/>
                  </a:ext>
                </a:extLst>
              </p:cNvPr>
              <p:cNvCxnSpPr>
                <a:cxnSpLocks/>
                <a:stCxn id="26" idx="6"/>
                <a:endCxn id="57" idx="2"/>
              </p:cNvCxnSpPr>
              <p:nvPr/>
            </p:nvCxnSpPr>
            <p:spPr>
              <a:xfrm>
                <a:off x="1247944" y="2397742"/>
                <a:ext cx="1535049" cy="18841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C337E3D0-3E5A-485A-9AAB-24CCE0040D87}"/>
                  </a:ext>
                </a:extLst>
              </p:cNvPr>
              <p:cNvCxnSpPr>
                <a:cxnSpLocks/>
                <a:stCxn id="28" idx="6"/>
                <a:endCxn id="57" idx="2"/>
              </p:cNvCxnSpPr>
              <p:nvPr/>
            </p:nvCxnSpPr>
            <p:spPr>
              <a:xfrm>
                <a:off x="1239256" y="2071510"/>
                <a:ext cx="1543737" cy="22103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9FE47BCD-1F8D-453B-BCD6-43384A04909D}"/>
                  </a:ext>
                </a:extLst>
              </p:cNvPr>
              <p:cNvCxnSpPr>
                <a:cxnSpLocks/>
                <a:stCxn id="30" idx="6"/>
                <a:endCxn id="57" idx="2"/>
              </p:cNvCxnSpPr>
              <p:nvPr/>
            </p:nvCxnSpPr>
            <p:spPr>
              <a:xfrm>
                <a:off x="1239255" y="1745280"/>
                <a:ext cx="1543738" cy="2536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64C2C2CE-5CF3-4865-AA27-FBCA2071D8E8}"/>
                  </a:ext>
                </a:extLst>
              </p:cNvPr>
              <p:cNvCxnSpPr>
                <a:cxnSpLocks/>
                <a:stCxn id="4" idx="6"/>
                <a:endCxn id="59" idx="2"/>
              </p:cNvCxnSpPr>
              <p:nvPr/>
            </p:nvCxnSpPr>
            <p:spPr>
              <a:xfrm flipV="1">
                <a:off x="1256634" y="3824782"/>
                <a:ext cx="1526359" cy="15090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80AD4EF-50B4-4233-899F-D3BE8668D01A}"/>
                  </a:ext>
                </a:extLst>
              </p:cNvPr>
              <p:cNvCxnSpPr>
                <a:cxnSpLocks/>
                <a:stCxn id="10" idx="6"/>
                <a:endCxn id="59" idx="2"/>
              </p:cNvCxnSpPr>
              <p:nvPr/>
            </p:nvCxnSpPr>
            <p:spPr>
              <a:xfrm flipV="1">
                <a:off x="1256634" y="3824782"/>
                <a:ext cx="1526359" cy="1182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2FAE5BA-79F7-4369-B014-F1672B001968}"/>
                  </a:ext>
                </a:extLst>
              </p:cNvPr>
              <p:cNvCxnSpPr>
                <a:cxnSpLocks/>
                <a:stCxn id="12" idx="6"/>
                <a:endCxn id="59" idx="2"/>
              </p:cNvCxnSpPr>
              <p:nvPr/>
            </p:nvCxnSpPr>
            <p:spPr>
              <a:xfrm flipV="1">
                <a:off x="1256634" y="3824782"/>
                <a:ext cx="1526359" cy="856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7B924D0-770F-4094-94CB-6928BE71C1CD}"/>
                  </a:ext>
                </a:extLst>
              </p:cNvPr>
              <p:cNvCxnSpPr>
                <a:cxnSpLocks/>
                <a:stCxn id="14" idx="6"/>
                <a:endCxn id="59" idx="2"/>
              </p:cNvCxnSpPr>
              <p:nvPr/>
            </p:nvCxnSpPr>
            <p:spPr>
              <a:xfrm flipV="1">
                <a:off x="1256634" y="3824782"/>
                <a:ext cx="1526359" cy="5303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DE6F8426-B71E-4CBB-B2D5-20CD01294E95}"/>
                  </a:ext>
                </a:extLst>
              </p:cNvPr>
              <p:cNvCxnSpPr>
                <a:cxnSpLocks/>
                <a:stCxn id="16" idx="6"/>
                <a:endCxn id="59" idx="2"/>
              </p:cNvCxnSpPr>
              <p:nvPr/>
            </p:nvCxnSpPr>
            <p:spPr>
              <a:xfrm flipV="1">
                <a:off x="1247945" y="3824782"/>
                <a:ext cx="1535048" cy="2041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66CFB054-185A-4F2B-803A-86E15AA8564B}"/>
                  </a:ext>
                </a:extLst>
              </p:cNvPr>
              <p:cNvCxnSpPr>
                <a:cxnSpLocks/>
                <a:stCxn id="18" idx="6"/>
                <a:endCxn id="59" idx="2"/>
              </p:cNvCxnSpPr>
              <p:nvPr/>
            </p:nvCxnSpPr>
            <p:spPr>
              <a:xfrm>
                <a:off x="1247944" y="3702672"/>
                <a:ext cx="1535049" cy="1221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E8F7E9E-B138-4DE3-AEFA-AE6C2239689D}"/>
                  </a:ext>
                </a:extLst>
              </p:cNvPr>
              <p:cNvCxnSpPr>
                <a:cxnSpLocks/>
                <a:stCxn id="20" idx="6"/>
                <a:endCxn id="59" idx="2"/>
              </p:cNvCxnSpPr>
              <p:nvPr/>
            </p:nvCxnSpPr>
            <p:spPr>
              <a:xfrm>
                <a:off x="1247944" y="3376439"/>
                <a:ext cx="1535049" cy="448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BA9C277-FCCA-4C2C-9061-14A139B0F6EA}"/>
                  </a:ext>
                </a:extLst>
              </p:cNvPr>
              <p:cNvCxnSpPr>
                <a:cxnSpLocks/>
                <a:stCxn id="22" idx="6"/>
                <a:endCxn id="59" idx="2"/>
              </p:cNvCxnSpPr>
              <p:nvPr/>
            </p:nvCxnSpPr>
            <p:spPr>
              <a:xfrm>
                <a:off x="1247944" y="3050207"/>
                <a:ext cx="1535049" cy="7745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4FC2F58C-56F2-4082-A397-A93128B0E96E}"/>
                  </a:ext>
                </a:extLst>
              </p:cNvPr>
              <p:cNvCxnSpPr>
                <a:cxnSpLocks/>
                <a:stCxn id="24" idx="6"/>
                <a:endCxn id="59" idx="2"/>
              </p:cNvCxnSpPr>
              <p:nvPr/>
            </p:nvCxnSpPr>
            <p:spPr>
              <a:xfrm>
                <a:off x="1247944" y="2723975"/>
                <a:ext cx="1535049" cy="110080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9DC14D2F-E266-4DA5-BC22-A796D2E44A7C}"/>
                  </a:ext>
                </a:extLst>
              </p:cNvPr>
              <p:cNvCxnSpPr>
                <a:cxnSpLocks/>
                <a:stCxn id="26" idx="6"/>
                <a:endCxn id="59" idx="2"/>
              </p:cNvCxnSpPr>
              <p:nvPr/>
            </p:nvCxnSpPr>
            <p:spPr>
              <a:xfrm>
                <a:off x="1247944" y="2397742"/>
                <a:ext cx="1535049" cy="14270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0AD8CE9F-175B-40CE-8C6E-1B8EDA99816F}"/>
                  </a:ext>
                </a:extLst>
              </p:cNvPr>
              <p:cNvCxnSpPr>
                <a:cxnSpLocks/>
                <a:stCxn id="28" idx="6"/>
                <a:endCxn id="59" idx="2"/>
              </p:cNvCxnSpPr>
              <p:nvPr/>
            </p:nvCxnSpPr>
            <p:spPr>
              <a:xfrm>
                <a:off x="1239256" y="2071510"/>
                <a:ext cx="1543737" cy="17532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33E4F92F-95DF-4FFD-AE7C-D59A4C8BB8FB}"/>
                  </a:ext>
                </a:extLst>
              </p:cNvPr>
              <p:cNvCxnSpPr>
                <a:cxnSpLocks/>
                <a:stCxn id="30" idx="6"/>
                <a:endCxn id="59" idx="2"/>
              </p:cNvCxnSpPr>
              <p:nvPr/>
            </p:nvCxnSpPr>
            <p:spPr>
              <a:xfrm>
                <a:off x="1239255" y="1745280"/>
                <a:ext cx="1543738" cy="207950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797EB4FD-DC72-46CC-8B25-9E400599FA1F}"/>
                  </a:ext>
                </a:extLst>
              </p:cNvPr>
              <p:cNvCxnSpPr>
                <a:cxnSpLocks/>
                <a:stCxn id="4" idx="6"/>
                <a:endCxn id="61" idx="2"/>
              </p:cNvCxnSpPr>
              <p:nvPr/>
            </p:nvCxnSpPr>
            <p:spPr>
              <a:xfrm flipV="1">
                <a:off x="1256634" y="3367715"/>
                <a:ext cx="1526359" cy="19661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16D80E1B-A2CA-4DB8-AED0-D36276003F08}"/>
                  </a:ext>
                </a:extLst>
              </p:cNvPr>
              <p:cNvCxnSpPr>
                <a:cxnSpLocks/>
                <a:stCxn id="10" idx="6"/>
                <a:endCxn id="61" idx="2"/>
              </p:cNvCxnSpPr>
              <p:nvPr/>
            </p:nvCxnSpPr>
            <p:spPr>
              <a:xfrm flipV="1">
                <a:off x="1256634" y="3367715"/>
                <a:ext cx="1526359" cy="16398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00692F41-3B46-4E91-AE80-21DB42E38B5B}"/>
                  </a:ext>
                </a:extLst>
              </p:cNvPr>
              <p:cNvCxnSpPr>
                <a:cxnSpLocks/>
                <a:stCxn id="12" idx="6"/>
                <a:endCxn id="61" idx="2"/>
              </p:cNvCxnSpPr>
              <p:nvPr/>
            </p:nvCxnSpPr>
            <p:spPr>
              <a:xfrm flipV="1">
                <a:off x="1256634" y="3367715"/>
                <a:ext cx="1526359" cy="13136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11F3545D-3259-48AC-80AC-6E275AB4A11B}"/>
                  </a:ext>
                </a:extLst>
              </p:cNvPr>
              <p:cNvCxnSpPr>
                <a:cxnSpLocks/>
                <a:stCxn id="14" idx="6"/>
                <a:endCxn id="61" idx="2"/>
              </p:cNvCxnSpPr>
              <p:nvPr/>
            </p:nvCxnSpPr>
            <p:spPr>
              <a:xfrm flipV="1">
                <a:off x="1256634" y="3367715"/>
                <a:ext cx="1526359" cy="98742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40D34C9C-DC7D-406C-957F-609EAA1A733D}"/>
                  </a:ext>
                </a:extLst>
              </p:cNvPr>
              <p:cNvCxnSpPr>
                <a:cxnSpLocks/>
                <a:stCxn id="16" idx="6"/>
                <a:endCxn id="61" idx="2"/>
              </p:cNvCxnSpPr>
              <p:nvPr/>
            </p:nvCxnSpPr>
            <p:spPr>
              <a:xfrm flipV="1">
                <a:off x="1247945" y="3367715"/>
                <a:ext cx="1535048" cy="6611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6E6E7697-3A12-4A42-8D01-182B357979BF}"/>
                  </a:ext>
                </a:extLst>
              </p:cNvPr>
              <p:cNvCxnSpPr>
                <a:cxnSpLocks/>
                <a:stCxn id="18" idx="6"/>
                <a:endCxn id="61" idx="2"/>
              </p:cNvCxnSpPr>
              <p:nvPr/>
            </p:nvCxnSpPr>
            <p:spPr>
              <a:xfrm flipV="1">
                <a:off x="1247944" y="3367715"/>
                <a:ext cx="1535049" cy="3349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634B1A1E-EA1F-4D51-A151-76C192E79320}"/>
                  </a:ext>
                </a:extLst>
              </p:cNvPr>
              <p:cNvCxnSpPr>
                <a:cxnSpLocks/>
                <a:stCxn id="20" idx="6"/>
                <a:endCxn id="61" idx="2"/>
              </p:cNvCxnSpPr>
              <p:nvPr/>
            </p:nvCxnSpPr>
            <p:spPr>
              <a:xfrm flipV="1">
                <a:off x="1247944" y="3367715"/>
                <a:ext cx="1535049" cy="872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672A9AFF-24E4-4F70-9791-2DA1FCE5FF9D}"/>
                  </a:ext>
                </a:extLst>
              </p:cNvPr>
              <p:cNvCxnSpPr>
                <a:cxnSpLocks/>
                <a:stCxn id="22" idx="6"/>
                <a:endCxn id="61" idx="2"/>
              </p:cNvCxnSpPr>
              <p:nvPr/>
            </p:nvCxnSpPr>
            <p:spPr>
              <a:xfrm>
                <a:off x="1247944" y="3050207"/>
                <a:ext cx="1535049" cy="3175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30934526-F334-4A70-BB3F-C4DFF10D604E}"/>
                  </a:ext>
                </a:extLst>
              </p:cNvPr>
              <p:cNvCxnSpPr>
                <a:cxnSpLocks/>
                <a:stCxn id="24" idx="6"/>
                <a:endCxn id="61" idx="2"/>
              </p:cNvCxnSpPr>
              <p:nvPr/>
            </p:nvCxnSpPr>
            <p:spPr>
              <a:xfrm>
                <a:off x="1247944" y="2723975"/>
                <a:ext cx="1535049" cy="6437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F71CC82B-691E-4F8B-B747-1BF45760FF22}"/>
                  </a:ext>
                </a:extLst>
              </p:cNvPr>
              <p:cNvCxnSpPr>
                <a:cxnSpLocks/>
                <a:stCxn id="26" idx="6"/>
                <a:endCxn id="61" idx="2"/>
              </p:cNvCxnSpPr>
              <p:nvPr/>
            </p:nvCxnSpPr>
            <p:spPr>
              <a:xfrm>
                <a:off x="1247944" y="2397742"/>
                <a:ext cx="1535049" cy="9699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2883EB5E-7BBC-41EA-9CFF-5E5BB824BA29}"/>
                  </a:ext>
                </a:extLst>
              </p:cNvPr>
              <p:cNvCxnSpPr>
                <a:cxnSpLocks/>
                <a:stCxn id="26" idx="6"/>
                <a:endCxn id="61" idx="2"/>
              </p:cNvCxnSpPr>
              <p:nvPr/>
            </p:nvCxnSpPr>
            <p:spPr>
              <a:xfrm>
                <a:off x="1247944" y="2397742"/>
                <a:ext cx="1535049" cy="9699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B3DDF7B4-592A-4157-8ADF-D93B0AE841CE}"/>
                  </a:ext>
                </a:extLst>
              </p:cNvPr>
              <p:cNvCxnSpPr>
                <a:cxnSpLocks/>
                <a:stCxn id="28" idx="6"/>
                <a:endCxn id="61" idx="2"/>
              </p:cNvCxnSpPr>
              <p:nvPr/>
            </p:nvCxnSpPr>
            <p:spPr>
              <a:xfrm>
                <a:off x="1239256" y="2071510"/>
                <a:ext cx="1543737" cy="12962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98E44DAE-0362-43FA-B12D-3BF5B9F7EEED}"/>
                  </a:ext>
                </a:extLst>
              </p:cNvPr>
              <p:cNvCxnSpPr>
                <a:cxnSpLocks/>
                <a:stCxn id="30" idx="6"/>
                <a:endCxn id="61" idx="2"/>
              </p:cNvCxnSpPr>
              <p:nvPr/>
            </p:nvCxnSpPr>
            <p:spPr>
              <a:xfrm>
                <a:off x="1239255" y="1745280"/>
                <a:ext cx="1543738" cy="16224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C56C780F-CFB3-430C-9B98-9534CAA2C41B}"/>
                  </a:ext>
                </a:extLst>
              </p:cNvPr>
              <p:cNvCxnSpPr>
                <a:cxnSpLocks/>
                <a:stCxn id="4" idx="6"/>
                <a:endCxn id="63" idx="2"/>
              </p:cNvCxnSpPr>
              <p:nvPr/>
            </p:nvCxnSpPr>
            <p:spPr>
              <a:xfrm flipV="1">
                <a:off x="1256634" y="2910647"/>
                <a:ext cx="1526359" cy="24231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AD341847-96E1-4B41-9095-B9D56886BD84}"/>
                  </a:ext>
                </a:extLst>
              </p:cNvPr>
              <p:cNvCxnSpPr>
                <a:cxnSpLocks/>
                <a:stCxn id="10" idx="6"/>
                <a:endCxn id="63" idx="2"/>
              </p:cNvCxnSpPr>
              <p:nvPr/>
            </p:nvCxnSpPr>
            <p:spPr>
              <a:xfrm flipV="1">
                <a:off x="1256634" y="2910647"/>
                <a:ext cx="1526359" cy="20969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386AFFD-65A0-4CDE-8B16-AEFEAB2928CB}"/>
                  </a:ext>
                </a:extLst>
              </p:cNvPr>
              <p:cNvCxnSpPr>
                <a:cxnSpLocks/>
                <a:stCxn id="12" idx="6"/>
                <a:endCxn id="63" idx="2"/>
              </p:cNvCxnSpPr>
              <p:nvPr/>
            </p:nvCxnSpPr>
            <p:spPr>
              <a:xfrm flipV="1">
                <a:off x="1256634" y="2910647"/>
                <a:ext cx="1526359" cy="17707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766C6D77-DDF1-4590-95D1-6130F1E4AE58}"/>
                  </a:ext>
                </a:extLst>
              </p:cNvPr>
              <p:cNvCxnSpPr>
                <a:cxnSpLocks/>
                <a:stCxn id="14" idx="6"/>
                <a:endCxn id="63" idx="2"/>
              </p:cNvCxnSpPr>
              <p:nvPr/>
            </p:nvCxnSpPr>
            <p:spPr>
              <a:xfrm flipV="1">
                <a:off x="1256634" y="2910647"/>
                <a:ext cx="1526359" cy="14444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FC3B5AE3-B5EC-41E7-88D9-7D692B4AB6D9}"/>
                  </a:ext>
                </a:extLst>
              </p:cNvPr>
              <p:cNvCxnSpPr>
                <a:cxnSpLocks/>
                <a:stCxn id="16" idx="6"/>
                <a:endCxn id="63" idx="2"/>
              </p:cNvCxnSpPr>
              <p:nvPr/>
            </p:nvCxnSpPr>
            <p:spPr>
              <a:xfrm flipV="1">
                <a:off x="1247945" y="2910647"/>
                <a:ext cx="1535048" cy="11182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2958A669-C861-4757-A316-2FA418D40D29}"/>
                  </a:ext>
                </a:extLst>
              </p:cNvPr>
              <p:cNvCxnSpPr>
                <a:cxnSpLocks/>
                <a:stCxn id="18" idx="6"/>
                <a:endCxn id="63" idx="2"/>
              </p:cNvCxnSpPr>
              <p:nvPr/>
            </p:nvCxnSpPr>
            <p:spPr>
              <a:xfrm flipV="1">
                <a:off x="1247944" y="2910647"/>
                <a:ext cx="1535049" cy="79202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B8BCC987-343E-4706-A052-B131B263DC2B}"/>
                  </a:ext>
                </a:extLst>
              </p:cNvPr>
              <p:cNvCxnSpPr>
                <a:cxnSpLocks/>
                <a:stCxn id="20" idx="6"/>
                <a:endCxn id="63" idx="2"/>
              </p:cNvCxnSpPr>
              <p:nvPr/>
            </p:nvCxnSpPr>
            <p:spPr>
              <a:xfrm flipV="1">
                <a:off x="1247944" y="2910647"/>
                <a:ext cx="1535049" cy="4657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0228378A-72DC-4C81-AFF0-6C9B633069AA}"/>
                  </a:ext>
                </a:extLst>
              </p:cNvPr>
              <p:cNvCxnSpPr>
                <a:cxnSpLocks/>
                <a:stCxn id="22" idx="6"/>
                <a:endCxn id="63" idx="2"/>
              </p:cNvCxnSpPr>
              <p:nvPr/>
            </p:nvCxnSpPr>
            <p:spPr>
              <a:xfrm flipV="1">
                <a:off x="1247944" y="2910647"/>
                <a:ext cx="1535049" cy="1395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FBB65AB-284C-4CA8-A156-82693C581DDA}"/>
                  </a:ext>
                </a:extLst>
              </p:cNvPr>
              <p:cNvCxnSpPr>
                <a:cxnSpLocks/>
                <a:stCxn id="24" idx="6"/>
                <a:endCxn id="63" idx="2"/>
              </p:cNvCxnSpPr>
              <p:nvPr/>
            </p:nvCxnSpPr>
            <p:spPr>
              <a:xfrm>
                <a:off x="1247944" y="2723975"/>
                <a:ext cx="1535049" cy="1866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AB8B5C0E-3DAB-4B23-A2DB-587754B5FF44}"/>
                  </a:ext>
                </a:extLst>
              </p:cNvPr>
              <p:cNvCxnSpPr>
                <a:cxnSpLocks/>
                <a:stCxn id="26" idx="6"/>
                <a:endCxn id="63" idx="2"/>
              </p:cNvCxnSpPr>
              <p:nvPr/>
            </p:nvCxnSpPr>
            <p:spPr>
              <a:xfrm>
                <a:off x="1247944" y="2397742"/>
                <a:ext cx="1535049" cy="5129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5635DC57-0570-43FE-9D9F-98C310B3A90D}"/>
                  </a:ext>
                </a:extLst>
              </p:cNvPr>
              <p:cNvCxnSpPr>
                <a:cxnSpLocks/>
                <a:stCxn id="28" idx="6"/>
                <a:endCxn id="63" idx="2"/>
              </p:cNvCxnSpPr>
              <p:nvPr/>
            </p:nvCxnSpPr>
            <p:spPr>
              <a:xfrm>
                <a:off x="1239256" y="2071510"/>
                <a:ext cx="1543737" cy="83913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8108D625-EEA5-4790-A666-33E3A2B78446}"/>
                  </a:ext>
                </a:extLst>
              </p:cNvPr>
              <p:cNvCxnSpPr>
                <a:cxnSpLocks/>
                <a:stCxn id="30" idx="6"/>
                <a:endCxn id="63" idx="2"/>
              </p:cNvCxnSpPr>
              <p:nvPr/>
            </p:nvCxnSpPr>
            <p:spPr>
              <a:xfrm>
                <a:off x="1239255" y="1745280"/>
                <a:ext cx="1543738" cy="116536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8ECEBE8B-875F-4C28-97B3-4A850FB97CF2}"/>
                  </a:ext>
                </a:extLst>
              </p:cNvPr>
              <p:cNvCxnSpPr>
                <a:cxnSpLocks/>
                <a:stCxn id="4" idx="6"/>
                <a:endCxn id="65" idx="2"/>
              </p:cNvCxnSpPr>
              <p:nvPr/>
            </p:nvCxnSpPr>
            <p:spPr>
              <a:xfrm flipV="1">
                <a:off x="1256634" y="2453579"/>
                <a:ext cx="1526359" cy="28802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BF12485E-9E4F-4AC7-836B-8023937A491D}"/>
                  </a:ext>
                </a:extLst>
              </p:cNvPr>
              <p:cNvCxnSpPr>
                <a:cxnSpLocks/>
                <a:stCxn id="10" idx="6"/>
                <a:endCxn id="65" idx="2"/>
              </p:cNvCxnSpPr>
              <p:nvPr/>
            </p:nvCxnSpPr>
            <p:spPr>
              <a:xfrm flipV="1">
                <a:off x="1256634" y="2453579"/>
                <a:ext cx="1526359" cy="25540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1E3BF5BC-A2E2-4C75-BABB-8DE31F4ED180}"/>
                  </a:ext>
                </a:extLst>
              </p:cNvPr>
              <p:cNvCxnSpPr>
                <a:cxnSpLocks/>
                <a:stCxn id="12" idx="6"/>
                <a:endCxn id="65" idx="2"/>
              </p:cNvCxnSpPr>
              <p:nvPr/>
            </p:nvCxnSpPr>
            <p:spPr>
              <a:xfrm flipV="1">
                <a:off x="1256634" y="2453579"/>
                <a:ext cx="1526359" cy="222779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CCADF3D6-6BD2-498A-93B7-7345566FA277}"/>
                  </a:ext>
                </a:extLst>
              </p:cNvPr>
              <p:cNvCxnSpPr>
                <a:cxnSpLocks/>
                <a:stCxn id="14" idx="6"/>
                <a:endCxn id="65" idx="2"/>
              </p:cNvCxnSpPr>
              <p:nvPr/>
            </p:nvCxnSpPr>
            <p:spPr>
              <a:xfrm flipV="1">
                <a:off x="1256634" y="2453579"/>
                <a:ext cx="1526359" cy="1901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8697E3DE-DE91-4FBE-95BF-AED6C22CC30D}"/>
                  </a:ext>
                </a:extLst>
              </p:cNvPr>
              <p:cNvCxnSpPr>
                <a:cxnSpLocks/>
                <a:stCxn id="16" idx="6"/>
                <a:endCxn id="65" idx="2"/>
              </p:cNvCxnSpPr>
              <p:nvPr/>
            </p:nvCxnSpPr>
            <p:spPr>
              <a:xfrm flipV="1">
                <a:off x="1247945" y="2453579"/>
                <a:ext cx="1535048" cy="157532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FAE921AD-E659-4F84-89F9-84B30B5264F2}"/>
                  </a:ext>
                </a:extLst>
              </p:cNvPr>
              <p:cNvCxnSpPr>
                <a:cxnSpLocks/>
                <a:stCxn id="18" idx="6"/>
                <a:endCxn id="65" idx="2"/>
              </p:cNvCxnSpPr>
              <p:nvPr/>
            </p:nvCxnSpPr>
            <p:spPr>
              <a:xfrm flipV="1">
                <a:off x="1247944" y="2453579"/>
                <a:ext cx="1535049" cy="12490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4F42DE8F-ECF5-4261-BBA8-1E86DD9F9956}"/>
                  </a:ext>
                </a:extLst>
              </p:cNvPr>
              <p:cNvCxnSpPr>
                <a:cxnSpLocks/>
                <a:stCxn id="20" idx="6"/>
                <a:endCxn id="65" idx="2"/>
              </p:cNvCxnSpPr>
              <p:nvPr/>
            </p:nvCxnSpPr>
            <p:spPr>
              <a:xfrm flipV="1">
                <a:off x="1247944" y="2453579"/>
                <a:ext cx="1535049" cy="9228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40F07D12-3D34-46D1-B9CB-00F397FD4DE5}"/>
                  </a:ext>
                </a:extLst>
              </p:cNvPr>
              <p:cNvCxnSpPr>
                <a:cxnSpLocks/>
                <a:stCxn id="24" idx="6"/>
                <a:endCxn id="65" idx="2"/>
              </p:cNvCxnSpPr>
              <p:nvPr/>
            </p:nvCxnSpPr>
            <p:spPr>
              <a:xfrm flipV="1">
                <a:off x="1247944" y="2453579"/>
                <a:ext cx="1535049" cy="2703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805FD365-3D40-4068-B0EA-3612FCABB030}"/>
                  </a:ext>
                </a:extLst>
              </p:cNvPr>
              <p:cNvCxnSpPr>
                <a:cxnSpLocks/>
                <a:stCxn id="26" idx="6"/>
                <a:endCxn id="65" idx="2"/>
              </p:cNvCxnSpPr>
              <p:nvPr/>
            </p:nvCxnSpPr>
            <p:spPr>
              <a:xfrm>
                <a:off x="1247944" y="2397742"/>
                <a:ext cx="1535049" cy="5583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5EAD367C-9E51-41E2-B359-C79FC50E60F0}"/>
                  </a:ext>
                </a:extLst>
              </p:cNvPr>
              <p:cNvCxnSpPr>
                <a:cxnSpLocks/>
                <a:stCxn id="28" idx="6"/>
                <a:endCxn id="65" idx="2"/>
              </p:cNvCxnSpPr>
              <p:nvPr/>
            </p:nvCxnSpPr>
            <p:spPr>
              <a:xfrm>
                <a:off x="1239256" y="2071510"/>
                <a:ext cx="1543737" cy="3820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52EA4023-8660-499F-BAAA-F52EDDE72A61}"/>
                  </a:ext>
                </a:extLst>
              </p:cNvPr>
              <p:cNvCxnSpPr>
                <a:cxnSpLocks/>
                <a:stCxn id="30" idx="6"/>
                <a:endCxn id="65" idx="2"/>
              </p:cNvCxnSpPr>
              <p:nvPr/>
            </p:nvCxnSpPr>
            <p:spPr>
              <a:xfrm>
                <a:off x="1239255" y="1745280"/>
                <a:ext cx="1543738" cy="7082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219;p33">
                <a:extLst>
                  <a:ext uri="{FF2B5EF4-FFF2-40B4-BE49-F238E27FC236}">
                    <a16:creationId xmlns:a16="http://schemas.microsoft.com/office/drawing/2014/main" id="{5AECF445-4529-4A99-B50A-60D98E48FA17}"/>
                  </a:ext>
                </a:extLst>
              </p:cNvPr>
              <p:cNvSpPr/>
              <p:nvPr/>
            </p:nvSpPr>
            <p:spPr>
              <a:xfrm>
                <a:off x="963581" y="5207004"/>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98DB02E9-C5CE-4327-8331-980996A30599}"/>
                  </a:ext>
                </a:extLst>
              </p:cNvPr>
              <p:cNvSpPr/>
              <p:nvPr/>
            </p:nvSpPr>
            <p:spPr>
              <a:xfrm>
                <a:off x="963583" y="4880773"/>
                <a:ext cx="293051" cy="253656"/>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D056D7E3-488B-4A18-996C-604F7C4B2AC4}"/>
                  </a:ext>
                </a:extLst>
              </p:cNvPr>
              <p:cNvSpPr/>
              <p:nvPr/>
            </p:nvSpPr>
            <p:spPr>
              <a:xfrm>
                <a:off x="963581" y="4554540"/>
                <a:ext cx="293053" cy="253658"/>
              </a:xfrm>
              <a:prstGeom prst="ellipse">
                <a:avLst/>
              </a:prstGeom>
              <a:solidFill>
                <a:schemeClr val="tx2">
                  <a:lumMod val="75000"/>
                </a:schemeClr>
              </a:solidFill>
              <a:ln w="28575" cap="flat" cmpd="sng">
                <a:solidFill>
                  <a:schemeClr val="bg1">
                    <a:lumMod val="95000"/>
                    <a:lumOff val="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0B555D3C-7D50-4383-950D-0542631BC12B}"/>
                  </a:ext>
                </a:extLst>
              </p:cNvPr>
              <p:cNvSpPr/>
              <p:nvPr/>
            </p:nvSpPr>
            <p:spPr>
              <a:xfrm>
                <a:off x="963581" y="4228307"/>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28E2D224-7CE4-432C-B49A-C643012435FA}"/>
                  </a:ext>
                </a:extLst>
              </p:cNvPr>
              <p:cNvSpPr/>
              <p:nvPr/>
            </p:nvSpPr>
            <p:spPr>
              <a:xfrm>
                <a:off x="954892" y="3902075"/>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A2C38CBE-466D-4A27-8ED7-4FABE1D9C412}"/>
                  </a:ext>
                </a:extLst>
              </p:cNvPr>
              <p:cNvSpPr/>
              <p:nvPr/>
            </p:nvSpPr>
            <p:spPr>
              <a:xfrm>
                <a:off x="954892" y="3575843"/>
                <a:ext cx="293052" cy="253657"/>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0" name="Google Shape;219;p33">
                <a:extLst>
                  <a:ext uri="{FF2B5EF4-FFF2-40B4-BE49-F238E27FC236}">
                    <a16:creationId xmlns:a16="http://schemas.microsoft.com/office/drawing/2014/main" id="{E80758C0-7932-40FF-A430-80B21DAD8ACB}"/>
                  </a:ext>
                </a:extLst>
              </p:cNvPr>
              <p:cNvSpPr/>
              <p:nvPr/>
            </p:nvSpPr>
            <p:spPr>
              <a:xfrm>
                <a:off x="954891" y="3249610"/>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 name="Google Shape;219;p33">
                <a:extLst>
                  <a:ext uri="{FF2B5EF4-FFF2-40B4-BE49-F238E27FC236}">
                    <a16:creationId xmlns:a16="http://schemas.microsoft.com/office/drawing/2014/main" id="{F3CE1ABB-96F0-4FEC-A4B8-18ED498BDB92}"/>
                  </a:ext>
                </a:extLst>
              </p:cNvPr>
              <p:cNvSpPr/>
              <p:nvPr/>
            </p:nvSpPr>
            <p:spPr>
              <a:xfrm>
                <a:off x="954893" y="2923379"/>
                <a:ext cx="293051" cy="253656"/>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4" name="Google Shape;219;p33">
                <a:extLst>
                  <a:ext uri="{FF2B5EF4-FFF2-40B4-BE49-F238E27FC236}">
                    <a16:creationId xmlns:a16="http://schemas.microsoft.com/office/drawing/2014/main" id="{EABA3CFD-3568-40C2-96AE-19EE360508EA}"/>
                  </a:ext>
                </a:extLst>
              </p:cNvPr>
              <p:cNvSpPr/>
              <p:nvPr/>
            </p:nvSpPr>
            <p:spPr>
              <a:xfrm>
                <a:off x="954891" y="2597146"/>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6" name="Google Shape;219;p33">
                <a:extLst>
                  <a:ext uri="{FF2B5EF4-FFF2-40B4-BE49-F238E27FC236}">
                    <a16:creationId xmlns:a16="http://schemas.microsoft.com/office/drawing/2014/main" id="{C52ADCD7-A9A4-49F6-9AE4-3011ACD22026}"/>
                  </a:ext>
                </a:extLst>
              </p:cNvPr>
              <p:cNvSpPr/>
              <p:nvPr/>
            </p:nvSpPr>
            <p:spPr>
              <a:xfrm>
                <a:off x="954891" y="2270913"/>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8" name="Google Shape;219;p33">
                <a:extLst>
                  <a:ext uri="{FF2B5EF4-FFF2-40B4-BE49-F238E27FC236}">
                    <a16:creationId xmlns:a16="http://schemas.microsoft.com/office/drawing/2014/main" id="{878FED14-B32E-491E-892D-46D344357053}"/>
                  </a:ext>
                </a:extLst>
              </p:cNvPr>
              <p:cNvSpPr/>
              <p:nvPr/>
            </p:nvSpPr>
            <p:spPr>
              <a:xfrm>
                <a:off x="946203" y="1944681"/>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 name="Google Shape;219;p33">
                <a:extLst>
                  <a:ext uri="{FF2B5EF4-FFF2-40B4-BE49-F238E27FC236}">
                    <a16:creationId xmlns:a16="http://schemas.microsoft.com/office/drawing/2014/main" id="{2A97E92D-5C0F-4801-B3E9-1ED203E21146}"/>
                  </a:ext>
                </a:extLst>
              </p:cNvPr>
              <p:cNvSpPr/>
              <p:nvPr/>
            </p:nvSpPr>
            <p:spPr>
              <a:xfrm>
                <a:off x="946203" y="1618451"/>
                <a:ext cx="293052" cy="253657"/>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7" name="TextBox 6">
                <a:extLst>
                  <a:ext uri="{FF2B5EF4-FFF2-40B4-BE49-F238E27FC236}">
                    <a16:creationId xmlns:a16="http://schemas.microsoft.com/office/drawing/2014/main" id="{EB7A5488-4143-48F4-B0F0-EF50D907BB31}"/>
                  </a:ext>
                </a:extLst>
              </p:cNvPr>
              <p:cNvSpPr txBox="1"/>
              <p:nvPr/>
            </p:nvSpPr>
            <p:spPr>
              <a:xfrm>
                <a:off x="122961" y="3258336"/>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Bark</a:t>
                </a:r>
              </a:p>
            </p:txBody>
          </p:sp>
          <p:sp>
            <p:nvSpPr>
              <p:cNvPr id="8" name="TextBox 7">
                <a:extLst>
                  <a:ext uri="{FF2B5EF4-FFF2-40B4-BE49-F238E27FC236}">
                    <a16:creationId xmlns:a16="http://schemas.microsoft.com/office/drawing/2014/main" id="{DE9CF50D-7AE9-43D7-A523-2046536FBE06}"/>
                  </a:ext>
                </a:extLst>
              </p:cNvPr>
              <p:cNvSpPr txBox="1"/>
              <p:nvPr/>
            </p:nvSpPr>
            <p:spPr>
              <a:xfrm>
                <a:off x="122961" y="2933559"/>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Ate</a:t>
                </a:r>
              </a:p>
            </p:txBody>
          </p:sp>
          <p:sp>
            <p:nvSpPr>
              <p:cNvPr id="9" name="TextBox 8">
                <a:extLst>
                  <a:ext uri="{FF2B5EF4-FFF2-40B4-BE49-F238E27FC236}">
                    <a16:creationId xmlns:a16="http://schemas.microsoft.com/office/drawing/2014/main" id="{637F3C1E-DAC8-404F-8323-BB46E85B55A4}"/>
                  </a:ext>
                </a:extLst>
              </p:cNvPr>
              <p:cNvSpPr txBox="1"/>
              <p:nvPr/>
            </p:nvSpPr>
            <p:spPr>
              <a:xfrm>
                <a:off x="122961" y="2284005"/>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And</a:t>
                </a:r>
              </a:p>
            </p:txBody>
          </p:sp>
          <p:sp>
            <p:nvSpPr>
              <p:cNvPr id="11" name="TextBox 10">
                <a:extLst>
                  <a:ext uri="{FF2B5EF4-FFF2-40B4-BE49-F238E27FC236}">
                    <a16:creationId xmlns:a16="http://schemas.microsoft.com/office/drawing/2014/main" id="{B8643F3D-8932-45E3-B288-B102363E6A04}"/>
                  </a:ext>
                </a:extLst>
              </p:cNvPr>
              <p:cNvSpPr txBox="1"/>
              <p:nvPr/>
            </p:nvSpPr>
            <p:spPr>
              <a:xfrm>
                <a:off x="122961" y="2608782"/>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At</a:t>
                </a:r>
              </a:p>
            </p:txBody>
          </p:sp>
          <p:sp>
            <p:nvSpPr>
              <p:cNvPr id="13" name="TextBox 12">
                <a:extLst>
                  <a:ext uri="{FF2B5EF4-FFF2-40B4-BE49-F238E27FC236}">
                    <a16:creationId xmlns:a16="http://schemas.microsoft.com/office/drawing/2014/main" id="{4807D723-5706-499A-BE3B-73A00BDDF806}"/>
                  </a:ext>
                </a:extLst>
              </p:cNvPr>
              <p:cNvSpPr txBox="1"/>
              <p:nvPr/>
            </p:nvSpPr>
            <p:spPr>
              <a:xfrm>
                <a:off x="122961" y="1959228"/>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An</a:t>
                </a:r>
              </a:p>
            </p:txBody>
          </p:sp>
          <p:sp>
            <p:nvSpPr>
              <p:cNvPr id="15" name="TextBox 14">
                <a:extLst>
                  <a:ext uri="{FF2B5EF4-FFF2-40B4-BE49-F238E27FC236}">
                    <a16:creationId xmlns:a16="http://schemas.microsoft.com/office/drawing/2014/main" id="{C7D63D5E-E68C-46B0-9A2C-4F225B9C992E}"/>
                  </a:ext>
                </a:extLst>
              </p:cNvPr>
              <p:cNvSpPr txBox="1"/>
              <p:nvPr/>
            </p:nvSpPr>
            <p:spPr>
              <a:xfrm>
                <a:off x="122961" y="1634451"/>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A</a:t>
                </a:r>
              </a:p>
            </p:txBody>
          </p:sp>
          <p:sp>
            <p:nvSpPr>
              <p:cNvPr id="17" name="TextBox 16">
                <a:extLst>
                  <a:ext uri="{FF2B5EF4-FFF2-40B4-BE49-F238E27FC236}">
                    <a16:creationId xmlns:a16="http://schemas.microsoft.com/office/drawing/2014/main" id="{D17C8EF2-30B3-4B8E-AF47-B043E12329BA}"/>
                  </a:ext>
                </a:extLst>
              </p:cNvPr>
              <p:cNvSpPr txBox="1"/>
              <p:nvPr/>
            </p:nvSpPr>
            <p:spPr>
              <a:xfrm>
                <a:off x="122961" y="3907890"/>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Cat</a:t>
                </a:r>
              </a:p>
            </p:txBody>
          </p:sp>
          <p:sp>
            <p:nvSpPr>
              <p:cNvPr id="19" name="TextBox 18">
                <a:extLst>
                  <a:ext uri="{FF2B5EF4-FFF2-40B4-BE49-F238E27FC236}">
                    <a16:creationId xmlns:a16="http://schemas.microsoft.com/office/drawing/2014/main" id="{CC443F26-122B-48A5-860E-E3D5F7A83B0C}"/>
                  </a:ext>
                </a:extLst>
              </p:cNvPr>
              <p:cNvSpPr txBox="1"/>
              <p:nvPr/>
            </p:nvSpPr>
            <p:spPr>
              <a:xfrm>
                <a:off x="122961" y="4232667"/>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Cats</a:t>
                </a:r>
              </a:p>
            </p:txBody>
          </p:sp>
          <p:sp>
            <p:nvSpPr>
              <p:cNvPr id="21" name="TextBox 20">
                <a:extLst>
                  <a:ext uri="{FF2B5EF4-FFF2-40B4-BE49-F238E27FC236}">
                    <a16:creationId xmlns:a16="http://schemas.microsoft.com/office/drawing/2014/main" id="{BF511357-A4C6-4FD7-8FFD-A7DB25C8BD95}"/>
                  </a:ext>
                </a:extLst>
              </p:cNvPr>
              <p:cNvSpPr txBox="1"/>
              <p:nvPr/>
            </p:nvSpPr>
            <p:spPr>
              <a:xfrm>
                <a:off x="122961" y="4557444"/>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Dog</a:t>
                </a:r>
              </a:p>
            </p:txBody>
          </p:sp>
          <p:sp>
            <p:nvSpPr>
              <p:cNvPr id="23" name="TextBox 22">
                <a:extLst>
                  <a:ext uri="{FF2B5EF4-FFF2-40B4-BE49-F238E27FC236}">
                    <a16:creationId xmlns:a16="http://schemas.microsoft.com/office/drawing/2014/main" id="{9DB56F4E-78A0-47D3-ADF3-5B9DAC95A49C}"/>
                  </a:ext>
                </a:extLst>
              </p:cNvPr>
              <p:cNvSpPr txBox="1"/>
              <p:nvPr/>
            </p:nvSpPr>
            <p:spPr>
              <a:xfrm>
                <a:off x="122961" y="4882221"/>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Dogs</a:t>
                </a:r>
              </a:p>
            </p:txBody>
          </p:sp>
          <p:sp>
            <p:nvSpPr>
              <p:cNvPr id="25" name="TextBox 24">
                <a:extLst>
                  <a:ext uri="{FF2B5EF4-FFF2-40B4-BE49-F238E27FC236}">
                    <a16:creationId xmlns:a16="http://schemas.microsoft.com/office/drawing/2014/main" id="{0218D346-16B2-4911-AAF1-AF6D0DAA9843}"/>
                  </a:ext>
                </a:extLst>
              </p:cNvPr>
              <p:cNvSpPr txBox="1"/>
              <p:nvPr/>
            </p:nvSpPr>
            <p:spPr>
              <a:xfrm>
                <a:off x="122961" y="5207003"/>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Eat</a:t>
                </a:r>
              </a:p>
            </p:txBody>
          </p:sp>
          <p:cxnSp>
            <p:nvCxnSpPr>
              <p:cNvPr id="320" name="Straight Connector 319">
                <a:extLst>
                  <a:ext uri="{FF2B5EF4-FFF2-40B4-BE49-F238E27FC236}">
                    <a16:creationId xmlns:a16="http://schemas.microsoft.com/office/drawing/2014/main" id="{B2C98677-4BEB-4621-A4F2-2704B8BBAA07}"/>
                  </a:ext>
                </a:extLst>
              </p:cNvPr>
              <p:cNvCxnSpPr>
                <a:cxnSpLocks/>
                <a:stCxn id="22" idx="6"/>
                <a:endCxn id="65" idx="2"/>
              </p:cNvCxnSpPr>
              <p:nvPr/>
            </p:nvCxnSpPr>
            <p:spPr>
              <a:xfrm flipV="1">
                <a:off x="1247944" y="2453579"/>
                <a:ext cx="1535049" cy="5966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9E268294-D25C-4C34-A8DD-62F6C84C8248}"/>
                  </a:ext>
                </a:extLst>
              </p:cNvPr>
              <p:cNvCxnSpPr>
                <a:cxnSpLocks/>
                <a:stCxn id="600" idx="6"/>
                <a:endCxn id="55" idx="6"/>
              </p:cNvCxnSpPr>
              <p:nvPr/>
            </p:nvCxnSpPr>
            <p:spPr>
              <a:xfrm flipH="1" flipV="1">
                <a:off x="3076046" y="4738918"/>
                <a:ext cx="1533617" cy="5949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9" name="Straight Connector 528">
                <a:extLst>
                  <a:ext uri="{FF2B5EF4-FFF2-40B4-BE49-F238E27FC236}">
                    <a16:creationId xmlns:a16="http://schemas.microsoft.com/office/drawing/2014/main" id="{5EE5926A-3B71-470F-A575-7687C22C2678}"/>
                  </a:ext>
                </a:extLst>
              </p:cNvPr>
              <p:cNvCxnSpPr>
                <a:cxnSpLocks/>
                <a:stCxn id="601" idx="6"/>
                <a:endCxn id="55" idx="6"/>
              </p:cNvCxnSpPr>
              <p:nvPr/>
            </p:nvCxnSpPr>
            <p:spPr>
              <a:xfrm flipH="1" flipV="1">
                <a:off x="3076046" y="4738918"/>
                <a:ext cx="1533617" cy="2686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0" name="Straight Connector 529">
                <a:extLst>
                  <a:ext uri="{FF2B5EF4-FFF2-40B4-BE49-F238E27FC236}">
                    <a16:creationId xmlns:a16="http://schemas.microsoft.com/office/drawing/2014/main" id="{1E5111D2-520F-4A7D-AC4E-F607AC3013E3}"/>
                  </a:ext>
                </a:extLst>
              </p:cNvPr>
              <p:cNvCxnSpPr>
                <a:cxnSpLocks/>
                <a:stCxn id="602" idx="6"/>
                <a:endCxn id="55" idx="6"/>
              </p:cNvCxnSpPr>
              <p:nvPr/>
            </p:nvCxnSpPr>
            <p:spPr>
              <a:xfrm flipH="1">
                <a:off x="3076046" y="4681369"/>
                <a:ext cx="1533617" cy="57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id="{CAF72B7B-4A45-4147-A738-4A7E9D4185AD}"/>
                  </a:ext>
                </a:extLst>
              </p:cNvPr>
              <p:cNvCxnSpPr>
                <a:cxnSpLocks/>
                <a:stCxn id="603" idx="6"/>
                <a:endCxn id="55" idx="6"/>
              </p:cNvCxnSpPr>
              <p:nvPr/>
            </p:nvCxnSpPr>
            <p:spPr>
              <a:xfrm flipH="1">
                <a:off x="3076046" y="4355136"/>
                <a:ext cx="1533617" cy="3837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2" name="Straight Connector 531">
                <a:extLst>
                  <a:ext uri="{FF2B5EF4-FFF2-40B4-BE49-F238E27FC236}">
                    <a16:creationId xmlns:a16="http://schemas.microsoft.com/office/drawing/2014/main" id="{DAC71A7A-643E-439D-BD39-F052F6AC4E20}"/>
                  </a:ext>
                </a:extLst>
              </p:cNvPr>
              <p:cNvCxnSpPr>
                <a:cxnSpLocks/>
                <a:stCxn id="604" idx="6"/>
                <a:endCxn id="55" idx="6"/>
              </p:cNvCxnSpPr>
              <p:nvPr/>
            </p:nvCxnSpPr>
            <p:spPr>
              <a:xfrm flipH="1">
                <a:off x="3076046" y="4028904"/>
                <a:ext cx="1542306" cy="7100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3" name="Straight Connector 532">
                <a:extLst>
                  <a:ext uri="{FF2B5EF4-FFF2-40B4-BE49-F238E27FC236}">
                    <a16:creationId xmlns:a16="http://schemas.microsoft.com/office/drawing/2014/main" id="{C3EB29B6-EB0B-4602-A6CD-046348FE62A7}"/>
                  </a:ext>
                </a:extLst>
              </p:cNvPr>
              <p:cNvCxnSpPr>
                <a:cxnSpLocks/>
                <a:stCxn id="605" idx="6"/>
                <a:endCxn id="55" idx="6"/>
              </p:cNvCxnSpPr>
              <p:nvPr/>
            </p:nvCxnSpPr>
            <p:spPr>
              <a:xfrm flipH="1">
                <a:off x="3076046" y="3702672"/>
                <a:ext cx="1542307" cy="10362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4" name="Straight Connector 533">
                <a:extLst>
                  <a:ext uri="{FF2B5EF4-FFF2-40B4-BE49-F238E27FC236}">
                    <a16:creationId xmlns:a16="http://schemas.microsoft.com/office/drawing/2014/main" id="{907968F8-1068-4E72-B801-66330F5DA829}"/>
                  </a:ext>
                </a:extLst>
              </p:cNvPr>
              <p:cNvCxnSpPr>
                <a:cxnSpLocks/>
                <a:stCxn id="606" idx="6"/>
                <a:endCxn id="55" idx="6"/>
              </p:cNvCxnSpPr>
              <p:nvPr/>
            </p:nvCxnSpPr>
            <p:spPr>
              <a:xfrm flipH="1">
                <a:off x="3076046" y="3376439"/>
                <a:ext cx="1542307" cy="1362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5" name="Straight Connector 534">
                <a:extLst>
                  <a:ext uri="{FF2B5EF4-FFF2-40B4-BE49-F238E27FC236}">
                    <a16:creationId xmlns:a16="http://schemas.microsoft.com/office/drawing/2014/main" id="{8EEA0342-EE77-48D9-A463-AF76996FC9A9}"/>
                  </a:ext>
                </a:extLst>
              </p:cNvPr>
              <p:cNvCxnSpPr>
                <a:cxnSpLocks/>
                <a:stCxn id="607" idx="6"/>
                <a:endCxn id="55" idx="6"/>
              </p:cNvCxnSpPr>
              <p:nvPr/>
            </p:nvCxnSpPr>
            <p:spPr>
              <a:xfrm flipH="1">
                <a:off x="3076046" y="3050207"/>
                <a:ext cx="1542307" cy="16887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a:extLst>
                  <a:ext uri="{FF2B5EF4-FFF2-40B4-BE49-F238E27FC236}">
                    <a16:creationId xmlns:a16="http://schemas.microsoft.com/office/drawing/2014/main" id="{9FDA0BF6-A651-4FDC-9A94-591B3F8BF5B3}"/>
                  </a:ext>
                </a:extLst>
              </p:cNvPr>
              <p:cNvCxnSpPr>
                <a:cxnSpLocks/>
                <a:stCxn id="608" idx="6"/>
                <a:endCxn id="55" idx="6"/>
              </p:cNvCxnSpPr>
              <p:nvPr/>
            </p:nvCxnSpPr>
            <p:spPr>
              <a:xfrm flipH="1">
                <a:off x="3076046" y="2723975"/>
                <a:ext cx="1542307" cy="20149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7" name="Straight Connector 536">
                <a:extLst>
                  <a:ext uri="{FF2B5EF4-FFF2-40B4-BE49-F238E27FC236}">
                    <a16:creationId xmlns:a16="http://schemas.microsoft.com/office/drawing/2014/main" id="{C7F58611-20C9-4786-B14D-7E98649D34C9}"/>
                  </a:ext>
                </a:extLst>
              </p:cNvPr>
              <p:cNvCxnSpPr>
                <a:cxnSpLocks/>
                <a:stCxn id="609" idx="6"/>
                <a:endCxn id="55" idx="6"/>
              </p:cNvCxnSpPr>
              <p:nvPr/>
            </p:nvCxnSpPr>
            <p:spPr>
              <a:xfrm flipH="1">
                <a:off x="3076046" y="2397742"/>
                <a:ext cx="1542307" cy="23411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a:extLst>
                  <a:ext uri="{FF2B5EF4-FFF2-40B4-BE49-F238E27FC236}">
                    <a16:creationId xmlns:a16="http://schemas.microsoft.com/office/drawing/2014/main" id="{51F0BD90-9DD0-4561-BDFE-33FCBF6F1718}"/>
                  </a:ext>
                </a:extLst>
              </p:cNvPr>
              <p:cNvCxnSpPr>
                <a:cxnSpLocks/>
                <a:stCxn id="610" idx="6"/>
                <a:endCxn id="55" idx="6"/>
              </p:cNvCxnSpPr>
              <p:nvPr/>
            </p:nvCxnSpPr>
            <p:spPr>
              <a:xfrm flipH="1">
                <a:off x="3076046" y="2071510"/>
                <a:ext cx="1550995" cy="26674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a:extLst>
                  <a:ext uri="{FF2B5EF4-FFF2-40B4-BE49-F238E27FC236}">
                    <a16:creationId xmlns:a16="http://schemas.microsoft.com/office/drawing/2014/main" id="{E8125993-8B8C-4E26-B788-6EFDBCFB0081}"/>
                  </a:ext>
                </a:extLst>
              </p:cNvPr>
              <p:cNvCxnSpPr>
                <a:cxnSpLocks/>
                <a:stCxn id="611" idx="6"/>
                <a:endCxn id="55" idx="6"/>
              </p:cNvCxnSpPr>
              <p:nvPr/>
            </p:nvCxnSpPr>
            <p:spPr>
              <a:xfrm flipH="1">
                <a:off x="3076046" y="1745280"/>
                <a:ext cx="1550996" cy="29936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a:extLst>
                  <a:ext uri="{FF2B5EF4-FFF2-40B4-BE49-F238E27FC236}">
                    <a16:creationId xmlns:a16="http://schemas.microsoft.com/office/drawing/2014/main" id="{392152A1-AFF6-414C-AE6D-C752F5EE6581}"/>
                  </a:ext>
                </a:extLst>
              </p:cNvPr>
              <p:cNvCxnSpPr>
                <a:cxnSpLocks/>
                <a:stCxn id="600" idx="6"/>
                <a:endCxn id="57" idx="6"/>
              </p:cNvCxnSpPr>
              <p:nvPr/>
            </p:nvCxnSpPr>
            <p:spPr>
              <a:xfrm flipH="1" flipV="1">
                <a:off x="3076046" y="4281850"/>
                <a:ext cx="1533617" cy="1051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7F5C439D-9C78-4D6D-BC57-99C3D209FFA3}"/>
                  </a:ext>
                </a:extLst>
              </p:cNvPr>
              <p:cNvCxnSpPr>
                <a:cxnSpLocks/>
                <a:stCxn id="601" idx="6"/>
                <a:endCxn id="57" idx="6"/>
              </p:cNvCxnSpPr>
              <p:nvPr/>
            </p:nvCxnSpPr>
            <p:spPr>
              <a:xfrm flipH="1" flipV="1">
                <a:off x="3076046" y="4281850"/>
                <a:ext cx="1533617" cy="7257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2" name="Straight Connector 541">
                <a:extLst>
                  <a:ext uri="{FF2B5EF4-FFF2-40B4-BE49-F238E27FC236}">
                    <a16:creationId xmlns:a16="http://schemas.microsoft.com/office/drawing/2014/main" id="{D3681A71-158E-47B9-92D5-9AB81ADF0A6F}"/>
                  </a:ext>
                </a:extLst>
              </p:cNvPr>
              <p:cNvCxnSpPr>
                <a:cxnSpLocks/>
                <a:stCxn id="602" idx="6"/>
                <a:endCxn id="57" idx="6"/>
              </p:cNvCxnSpPr>
              <p:nvPr/>
            </p:nvCxnSpPr>
            <p:spPr>
              <a:xfrm flipH="1" flipV="1">
                <a:off x="3076046" y="4281850"/>
                <a:ext cx="1533617" cy="3995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3" name="Straight Connector 542">
                <a:extLst>
                  <a:ext uri="{FF2B5EF4-FFF2-40B4-BE49-F238E27FC236}">
                    <a16:creationId xmlns:a16="http://schemas.microsoft.com/office/drawing/2014/main" id="{EAF603A6-8109-4E70-998B-089305A5B028}"/>
                  </a:ext>
                </a:extLst>
              </p:cNvPr>
              <p:cNvCxnSpPr>
                <a:cxnSpLocks/>
                <a:stCxn id="603" idx="6"/>
                <a:endCxn id="57" idx="6"/>
              </p:cNvCxnSpPr>
              <p:nvPr/>
            </p:nvCxnSpPr>
            <p:spPr>
              <a:xfrm flipH="1" flipV="1">
                <a:off x="3076046" y="4281850"/>
                <a:ext cx="1533617" cy="732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id="{24909178-45A9-4AFE-ADBC-12CAE0F24153}"/>
                  </a:ext>
                </a:extLst>
              </p:cNvPr>
              <p:cNvCxnSpPr>
                <a:cxnSpLocks/>
                <a:stCxn id="604" idx="6"/>
                <a:endCxn id="57" idx="6"/>
              </p:cNvCxnSpPr>
              <p:nvPr/>
            </p:nvCxnSpPr>
            <p:spPr>
              <a:xfrm flipH="1">
                <a:off x="3076046" y="4028904"/>
                <a:ext cx="1542306" cy="2529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5" name="Straight Connector 544">
                <a:extLst>
                  <a:ext uri="{FF2B5EF4-FFF2-40B4-BE49-F238E27FC236}">
                    <a16:creationId xmlns:a16="http://schemas.microsoft.com/office/drawing/2014/main" id="{9517D913-9681-4C34-A669-8C29FBAF170E}"/>
                  </a:ext>
                </a:extLst>
              </p:cNvPr>
              <p:cNvCxnSpPr>
                <a:cxnSpLocks/>
                <a:stCxn id="605" idx="6"/>
                <a:endCxn id="57" idx="6"/>
              </p:cNvCxnSpPr>
              <p:nvPr/>
            </p:nvCxnSpPr>
            <p:spPr>
              <a:xfrm flipH="1">
                <a:off x="3076046" y="3702672"/>
                <a:ext cx="1542307" cy="5791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6" name="Straight Connector 545">
                <a:extLst>
                  <a:ext uri="{FF2B5EF4-FFF2-40B4-BE49-F238E27FC236}">
                    <a16:creationId xmlns:a16="http://schemas.microsoft.com/office/drawing/2014/main" id="{F9CF52A3-D8AE-4B0F-8CF2-0009B8533844}"/>
                  </a:ext>
                </a:extLst>
              </p:cNvPr>
              <p:cNvCxnSpPr>
                <a:cxnSpLocks/>
                <a:stCxn id="606" idx="6"/>
                <a:endCxn id="57" idx="6"/>
              </p:cNvCxnSpPr>
              <p:nvPr/>
            </p:nvCxnSpPr>
            <p:spPr>
              <a:xfrm flipH="1">
                <a:off x="3076046" y="3376439"/>
                <a:ext cx="1542307" cy="9054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7" name="Straight Connector 546">
                <a:extLst>
                  <a:ext uri="{FF2B5EF4-FFF2-40B4-BE49-F238E27FC236}">
                    <a16:creationId xmlns:a16="http://schemas.microsoft.com/office/drawing/2014/main" id="{AF0AFB90-99E5-479F-AC2E-1645379C2A6C}"/>
                  </a:ext>
                </a:extLst>
              </p:cNvPr>
              <p:cNvCxnSpPr>
                <a:cxnSpLocks/>
                <a:stCxn id="607" idx="6"/>
                <a:endCxn id="57" idx="6"/>
              </p:cNvCxnSpPr>
              <p:nvPr/>
            </p:nvCxnSpPr>
            <p:spPr>
              <a:xfrm flipH="1">
                <a:off x="3076046" y="3050207"/>
                <a:ext cx="1542307" cy="12316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8" name="Straight Connector 547">
                <a:extLst>
                  <a:ext uri="{FF2B5EF4-FFF2-40B4-BE49-F238E27FC236}">
                    <a16:creationId xmlns:a16="http://schemas.microsoft.com/office/drawing/2014/main" id="{DFDC214C-512E-4A4A-878E-D4ADFE9A8F2F}"/>
                  </a:ext>
                </a:extLst>
              </p:cNvPr>
              <p:cNvCxnSpPr>
                <a:cxnSpLocks/>
                <a:stCxn id="608" idx="6"/>
                <a:endCxn id="57" idx="6"/>
              </p:cNvCxnSpPr>
              <p:nvPr/>
            </p:nvCxnSpPr>
            <p:spPr>
              <a:xfrm flipH="1">
                <a:off x="3076046" y="2723975"/>
                <a:ext cx="1542307" cy="1557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9" name="Straight Connector 548">
                <a:extLst>
                  <a:ext uri="{FF2B5EF4-FFF2-40B4-BE49-F238E27FC236}">
                    <a16:creationId xmlns:a16="http://schemas.microsoft.com/office/drawing/2014/main" id="{9AD82F72-4757-491E-AD30-685D865E0E4C}"/>
                  </a:ext>
                </a:extLst>
              </p:cNvPr>
              <p:cNvCxnSpPr>
                <a:cxnSpLocks/>
                <a:stCxn id="609" idx="6"/>
                <a:endCxn id="57" idx="6"/>
              </p:cNvCxnSpPr>
              <p:nvPr/>
            </p:nvCxnSpPr>
            <p:spPr>
              <a:xfrm flipH="1">
                <a:off x="3076046" y="2397742"/>
                <a:ext cx="1542307" cy="18841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0" name="Straight Connector 549">
                <a:extLst>
                  <a:ext uri="{FF2B5EF4-FFF2-40B4-BE49-F238E27FC236}">
                    <a16:creationId xmlns:a16="http://schemas.microsoft.com/office/drawing/2014/main" id="{A472C02B-C803-466B-8B25-629DA177F146}"/>
                  </a:ext>
                </a:extLst>
              </p:cNvPr>
              <p:cNvCxnSpPr>
                <a:cxnSpLocks/>
                <a:stCxn id="610" idx="6"/>
                <a:endCxn id="57" idx="6"/>
              </p:cNvCxnSpPr>
              <p:nvPr/>
            </p:nvCxnSpPr>
            <p:spPr>
              <a:xfrm flipH="1">
                <a:off x="3076046" y="2071510"/>
                <a:ext cx="1550995" cy="22103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id="{E2F6F8EC-0212-4332-9254-B162D8DB0088}"/>
                  </a:ext>
                </a:extLst>
              </p:cNvPr>
              <p:cNvCxnSpPr>
                <a:cxnSpLocks/>
                <a:stCxn id="611" idx="6"/>
                <a:endCxn id="57" idx="6"/>
              </p:cNvCxnSpPr>
              <p:nvPr/>
            </p:nvCxnSpPr>
            <p:spPr>
              <a:xfrm flipH="1">
                <a:off x="3076046" y="1745280"/>
                <a:ext cx="1550996" cy="2536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a:extLst>
                  <a:ext uri="{FF2B5EF4-FFF2-40B4-BE49-F238E27FC236}">
                    <a16:creationId xmlns:a16="http://schemas.microsoft.com/office/drawing/2014/main" id="{77D4C7B1-0C6C-469F-9681-A1E9E19073E8}"/>
                  </a:ext>
                </a:extLst>
              </p:cNvPr>
              <p:cNvCxnSpPr>
                <a:cxnSpLocks/>
                <a:stCxn id="600" idx="6"/>
                <a:endCxn id="59" idx="6"/>
              </p:cNvCxnSpPr>
              <p:nvPr/>
            </p:nvCxnSpPr>
            <p:spPr>
              <a:xfrm flipH="1" flipV="1">
                <a:off x="3076046" y="3824782"/>
                <a:ext cx="1533617" cy="15090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a:extLst>
                  <a:ext uri="{FF2B5EF4-FFF2-40B4-BE49-F238E27FC236}">
                    <a16:creationId xmlns:a16="http://schemas.microsoft.com/office/drawing/2014/main" id="{8E33BDAA-A6CE-44F7-B563-F530D3ECD7A6}"/>
                  </a:ext>
                </a:extLst>
              </p:cNvPr>
              <p:cNvCxnSpPr>
                <a:cxnSpLocks/>
                <a:stCxn id="601" idx="6"/>
                <a:endCxn id="59" idx="6"/>
              </p:cNvCxnSpPr>
              <p:nvPr/>
            </p:nvCxnSpPr>
            <p:spPr>
              <a:xfrm flipH="1" flipV="1">
                <a:off x="3076046" y="3824782"/>
                <a:ext cx="1533617" cy="1182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a:extLst>
                  <a:ext uri="{FF2B5EF4-FFF2-40B4-BE49-F238E27FC236}">
                    <a16:creationId xmlns:a16="http://schemas.microsoft.com/office/drawing/2014/main" id="{A3421CAA-AB34-4215-8B64-EE81BBA23AAD}"/>
                  </a:ext>
                </a:extLst>
              </p:cNvPr>
              <p:cNvCxnSpPr>
                <a:cxnSpLocks/>
                <a:stCxn id="602" idx="6"/>
                <a:endCxn id="59" idx="6"/>
              </p:cNvCxnSpPr>
              <p:nvPr/>
            </p:nvCxnSpPr>
            <p:spPr>
              <a:xfrm flipH="1" flipV="1">
                <a:off x="3076046" y="3824782"/>
                <a:ext cx="1533617" cy="856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5" name="Straight Connector 554">
                <a:extLst>
                  <a:ext uri="{FF2B5EF4-FFF2-40B4-BE49-F238E27FC236}">
                    <a16:creationId xmlns:a16="http://schemas.microsoft.com/office/drawing/2014/main" id="{1D8DC317-5740-49D8-A79C-571B5E927D0B}"/>
                  </a:ext>
                </a:extLst>
              </p:cNvPr>
              <p:cNvCxnSpPr>
                <a:cxnSpLocks/>
                <a:stCxn id="603" idx="6"/>
                <a:endCxn id="59" idx="6"/>
              </p:cNvCxnSpPr>
              <p:nvPr/>
            </p:nvCxnSpPr>
            <p:spPr>
              <a:xfrm flipH="1" flipV="1">
                <a:off x="3076046" y="3824782"/>
                <a:ext cx="1533617" cy="5303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641C78CD-1FEB-46BC-9536-4D9DF2E513C9}"/>
                  </a:ext>
                </a:extLst>
              </p:cNvPr>
              <p:cNvCxnSpPr>
                <a:cxnSpLocks/>
                <a:stCxn id="604" idx="6"/>
                <a:endCxn id="59" idx="6"/>
              </p:cNvCxnSpPr>
              <p:nvPr/>
            </p:nvCxnSpPr>
            <p:spPr>
              <a:xfrm flipH="1" flipV="1">
                <a:off x="3076046" y="3824782"/>
                <a:ext cx="1542306" cy="2041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F3CDCC62-7181-4481-8413-BC9F359D6F37}"/>
                  </a:ext>
                </a:extLst>
              </p:cNvPr>
              <p:cNvCxnSpPr>
                <a:cxnSpLocks/>
                <a:stCxn id="605" idx="6"/>
                <a:endCxn id="59" idx="6"/>
              </p:cNvCxnSpPr>
              <p:nvPr/>
            </p:nvCxnSpPr>
            <p:spPr>
              <a:xfrm flipH="1">
                <a:off x="3076046" y="3702672"/>
                <a:ext cx="1542307" cy="1221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a:extLst>
                  <a:ext uri="{FF2B5EF4-FFF2-40B4-BE49-F238E27FC236}">
                    <a16:creationId xmlns:a16="http://schemas.microsoft.com/office/drawing/2014/main" id="{793C9854-E1E7-468D-B6DE-F0A6DC52E8E2}"/>
                  </a:ext>
                </a:extLst>
              </p:cNvPr>
              <p:cNvCxnSpPr>
                <a:cxnSpLocks/>
                <a:stCxn id="606" idx="6"/>
                <a:endCxn id="59" idx="6"/>
              </p:cNvCxnSpPr>
              <p:nvPr/>
            </p:nvCxnSpPr>
            <p:spPr>
              <a:xfrm flipH="1">
                <a:off x="3076046" y="3376439"/>
                <a:ext cx="1542307" cy="448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a:extLst>
                  <a:ext uri="{FF2B5EF4-FFF2-40B4-BE49-F238E27FC236}">
                    <a16:creationId xmlns:a16="http://schemas.microsoft.com/office/drawing/2014/main" id="{54C8C96E-B813-4A44-9D4E-1C6F49D02D16}"/>
                  </a:ext>
                </a:extLst>
              </p:cNvPr>
              <p:cNvCxnSpPr>
                <a:cxnSpLocks/>
                <a:stCxn id="607" idx="6"/>
                <a:endCxn id="59" idx="6"/>
              </p:cNvCxnSpPr>
              <p:nvPr/>
            </p:nvCxnSpPr>
            <p:spPr>
              <a:xfrm flipH="1">
                <a:off x="3076046" y="3050207"/>
                <a:ext cx="1542307" cy="7745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id="{CCE42C37-EA20-494A-BAF2-9FB6865DB572}"/>
                  </a:ext>
                </a:extLst>
              </p:cNvPr>
              <p:cNvCxnSpPr>
                <a:cxnSpLocks/>
                <a:stCxn id="608" idx="6"/>
                <a:endCxn id="59" idx="6"/>
              </p:cNvCxnSpPr>
              <p:nvPr/>
            </p:nvCxnSpPr>
            <p:spPr>
              <a:xfrm flipH="1">
                <a:off x="3076046" y="2723975"/>
                <a:ext cx="1542307" cy="110080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a16="http://schemas.microsoft.com/office/drawing/2014/main" id="{77E24FBF-A72C-4748-8688-C312F0CD26C3}"/>
                  </a:ext>
                </a:extLst>
              </p:cNvPr>
              <p:cNvCxnSpPr>
                <a:cxnSpLocks/>
                <a:stCxn id="609" idx="6"/>
                <a:endCxn id="59" idx="6"/>
              </p:cNvCxnSpPr>
              <p:nvPr/>
            </p:nvCxnSpPr>
            <p:spPr>
              <a:xfrm flipH="1">
                <a:off x="3076046" y="2397742"/>
                <a:ext cx="1542307" cy="14270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a:extLst>
                  <a:ext uri="{FF2B5EF4-FFF2-40B4-BE49-F238E27FC236}">
                    <a16:creationId xmlns:a16="http://schemas.microsoft.com/office/drawing/2014/main" id="{CACE7979-00AB-4DE5-8CD6-9CD910E17960}"/>
                  </a:ext>
                </a:extLst>
              </p:cNvPr>
              <p:cNvCxnSpPr>
                <a:cxnSpLocks/>
                <a:stCxn id="610" idx="6"/>
                <a:endCxn id="59" idx="6"/>
              </p:cNvCxnSpPr>
              <p:nvPr/>
            </p:nvCxnSpPr>
            <p:spPr>
              <a:xfrm flipH="1">
                <a:off x="3076046" y="2071510"/>
                <a:ext cx="1550995" cy="17532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F06FE6BB-06C7-40C8-98CA-95C2BA7C09D9}"/>
                  </a:ext>
                </a:extLst>
              </p:cNvPr>
              <p:cNvCxnSpPr>
                <a:cxnSpLocks/>
                <a:stCxn id="611" idx="6"/>
                <a:endCxn id="59" idx="6"/>
              </p:cNvCxnSpPr>
              <p:nvPr/>
            </p:nvCxnSpPr>
            <p:spPr>
              <a:xfrm flipH="1">
                <a:off x="3076046" y="1745280"/>
                <a:ext cx="1550996" cy="207950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a:extLst>
                  <a:ext uri="{FF2B5EF4-FFF2-40B4-BE49-F238E27FC236}">
                    <a16:creationId xmlns:a16="http://schemas.microsoft.com/office/drawing/2014/main" id="{AACFD3D6-CCA6-4F86-A083-C5CFAA1B9483}"/>
                  </a:ext>
                </a:extLst>
              </p:cNvPr>
              <p:cNvCxnSpPr>
                <a:cxnSpLocks/>
                <a:stCxn id="600" idx="6"/>
                <a:endCxn id="61" idx="6"/>
              </p:cNvCxnSpPr>
              <p:nvPr/>
            </p:nvCxnSpPr>
            <p:spPr>
              <a:xfrm flipH="1" flipV="1">
                <a:off x="3076046" y="3367715"/>
                <a:ext cx="1533617" cy="19661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A987B66F-7D12-434E-8223-E761CDEFD454}"/>
                  </a:ext>
                </a:extLst>
              </p:cNvPr>
              <p:cNvCxnSpPr>
                <a:cxnSpLocks/>
                <a:stCxn id="601" idx="6"/>
                <a:endCxn id="61" idx="6"/>
              </p:cNvCxnSpPr>
              <p:nvPr/>
            </p:nvCxnSpPr>
            <p:spPr>
              <a:xfrm flipH="1" flipV="1">
                <a:off x="3076046" y="3367715"/>
                <a:ext cx="1533617" cy="16398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a:extLst>
                  <a:ext uri="{FF2B5EF4-FFF2-40B4-BE49-F238E27FC236}">
                    <a16:creationId xmlns:a16="http://schemas.microsoft.com/office/drawing/2014/main" id="{F67EF811-C6EE-4CE8-B976-BBEEFCF90E98}"/>
                  </a:ext>
                </a:extLst>
              </p:cNvPr>
              <p:cNvCxnSpPr>
                <a:cxnSpLocks/>
                <a:stCxn id="602" idx="6"/>
                <a:endCxn id="61" idx="6"/>
              </p:cNvCxnSpPr>
              <p:nvPr/>
            </p:nvCxnSpPr>
            <p:spPr>
              <a:xfrm flipH="1" flipV="1">
                <a:off x="3076046" y="3367715"/>
                <a:ext cx="1533617" cy="13136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a:extLst>
                  <a:ext uri="{FF2B5EF4-FFF2-40B4-BE49-F238E27FC236}">
                    <a16:creationId xmlns:a16="http://schemas.microsoft.com/office/drawing/2014/main" id="{97833DA4-2B76-4D6F-9F7D-D6C90784269F}"/>
                  </a:ext>
                </a:extLst>
              </p:cNvPr>
              <p:cNvCxnSpPr>
                <a:cxnSpLocks/>
                <a:stCxn id="603" idx="6"/>
                <a:endCxn id="61" idx="6"/>
              </p:cNvCxnSpPr>
              <p:nvPr/>
            </p:nvCxnSpPr>
            <p:spPr>
              <a:xfrm flipH="1" flipV="1">
                <a:off x="3076046" y="3367715"/>
                <a:ext cx="1533617" cy="98742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a:extLst>
                  <a:ext uri="{FF2B5EF4-FFF2-40B4-BE49-F238E27FC236}">
                    <a16:creationId xmlns:a16="http://schemas.microsoft.com/office/drawing/2014/main" id="{7A8D2475-21C8-4A63-BFDE-D4F946AC0AB8}"/>
                  </a:ext>
                </a:extLst>
              </p:cNvPr>
              <p:cNvCxnSpPr>
                <a:cxnSpLocks/>
                <a:stCxn id="604" idx="6"/>
                <a:endCxn id="61" idx="6"/>
              </p:cNvCxnSpPr>
              <p:nvPr/>
            </p:nvCxnSpPr>
            <p:spPr>
              <a:xfrm flipH="1" flipV="1">
                <a:off x="3076046" y="3367715"/>
                <a:ext cx="1542306" cy="6611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9C11BF4F-42A7-45AD-976E-032960832626}"/>
                  </a:ext>
                </a:extLst>
              </p:cNvPr>
              <p:cNvCxnSpPr>
                <a:cxnSpLocks/>
                <a:stCxn id="605" idx="6"/>
                <a:endCxn id="61" idx="6"/>
              </p:cNvCxnSpPr>
              <p:nvPr/>
            </p:nvCxnSpPr>
            <p:spPr>
              <a:xfrm flipH="1" flipV="1">
                <a:off x="3076046" y="3367715"/>
                <a:ext cx="1542307" cy="3349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0" name="Straight Connector 569">
                <a:extLst>
                  <a:ext uri="{FF2B5EF4-FFF2-40B4-BE49-F238E27FC236}">
                    <a16:creationId xmlns:a16="http://schemas.microsoft.com/office/drawing/2014/main" id="{F83F92D6-9340-4C01-B8EF-451D9B408FE4}"/>
                  </a:ext>
                </a:extLst>
              </p:cNvPr>
              <p:cNvCxnSpPr>
                <a:cxnSpLocks/>
                <a:stCxn id="606" idx="6"/>
                <a:endCxn id="61" idx="6"/>
              </p:cNvCxnSpPr>
              <p:nvPr/>
            </p:nvCxnSpPr>
            <p:spPr>
              <a:xfrm flipH="1" flipV="1">
                <a:off x="3076046" y="3367715"/>
                <a:ext cx="1542307" cy="872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1" name="Straight Connector 570">
                <a:extLst>
                  <a:ext uri="{FF2B5EF4-FFF2-40B4-BE49-F238E27FC236}">
                    <a16:creationId xmlns:a16="http://schemas.microsoft.com/office/drawing/2014/main" id="{566A1DDC-7E75-4C3C-907E-28B3A9CA43F4}"/>
                  </a:ext>
                </a:extLst>
              </p:cNvPr>
              <p:cNvCxnSpPr>
                <a:cxnSpLocks/>
                <a:stCxn id="607" idx="6"/>
                <a:endCxn id="61" idx="6"/>
              </p:cNvCxnSpPr>
              <p:nvPr/>
            </p:nvCxnSpPr>
            <p:spPr>
              <a:xfrm flipH="1">
                <a:off x="3076046" y="3050207"/>
                <a:ext cx="1542307" cy="3175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2" name="Straight Connector 571">
                <a:extLst>
                  <a:ext uri="{FF2B5EF4-FFF2-40B4-BE49-F238E27FC236}">
                    <a16:creationId xmlns:a16="http://schemas.microsoft.com/office/drawing/2014/main" id="{7C7175DC-10B8-4937-AC7C-6275BA60B6D1}"/>
                  </a:ext>
                </a:extLst>
              </p:cNvPr>
              <p:cNvCxnSpPr>
                <a:cxnSpLocks/>
                <a:stCxn id="608" idx="6"/>
                <a:endCxn id="61" idx="6"/>
              </p:cNvCxnSpPr>
              <p:nvPr/>
            </p:nvCxnSpPr>
            <p:spPr>
              <a:xfrm flipH="1">
                <a:off x="3076046" y="2723975"/>
                <a:ext cx="1542307" cy="6437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a:extLst>
                  <a:ext uri="{FF2B5EF4-FFF2-40B4-BE49-F238E27FC236}">
                    <a16:creationId xmlns:a16="http://schemas.microsoft.com/office/drawing/2014/main" id="{2BC0A31C-82C3-4F06-9768-08FB82A94669}"/>
                  </a:ext>
                </a:extLst>
              </p:cNvPr>
              <p:cNvCxnSpPr>
                <a:cxnSpLocks/>
                <a:stCxn id="609" idx="6"/>
                <a:endCxn id="61" idx="6"/>
              </p:cNvCxnSpPr>
              <p:nvPr/>
            </p:nvCxnSpPr>
            <p:spPr>
              <a:xfrm flipH="1">
                <a:off x="3076046" y="2397742"/>
                <a:ext cx="1542307" cy="9699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4" name="Straight Connector 573">
                <a:extLst>
                  <a:ext uri="{FF2B5EF4-FFF2-40B4-BE49-F238E27FC236}">
                    <a16:creationId xmlns:a16="http://schemas.microsoft.com/office/drawing/2014/main" id="{05749D0C-EB0F-44A1-83FD-73D9AE275F0A}"/>
                  </a:ext>
                </a:extLst>
              </p:cNvPr>
              <p:cNvCxnSpPr>
                <a:cxnSpLocks/>
                <a:stCxn id="609" idx="6"/>
                <a:endCxn id="61" idx="6"/>
              </p:cNvCxnSpPr>
              <p:nvPr/>
            </p:nvCxnSpPr>
            <p:spPr>
              <a:xfrm flipH="1">
                <a:off x="3076046" y="2397742"/>
                <a:ext cx="1542307" cy="9699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a:extLst>
                  <a:ext uri="{FF2B5EF4-FFF2-40B4-BE49-F238E27FC236}">
                    <a16:creationId xmlns:a16="http://schemas.microsoft.com/office/drawing/2014/main" id="{7955A5B4-BBD3-495B-8C8A-1B931CA4831B}"/>
                  </a:ext>
                </a:extLst>
              </p:cNvPr>
              <p:cNvCxnSpPr>
                <a:cxnSpLocks/>
                <a:stCxn id="610" idx="6"/>
                <a:endCxn id="61" idx="6"/>
              </p:cNvCxnSpPr>
              <p:nvPr/>
            </p:nvCxnSpPr>
            <p:spPr>
              <a:xfrm flipH="1">
                <a:off x="3076046" y="2071510"/>
                <a:ext cx="1550995" cy="12962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a:extLst>
                  <a:ext uri="{FF2B5EF4-FFF2-40B4-BE49-F238E27FC236}">
                    <a16:creationId xmlns:a16="http://schemas.microsoft.com/office/drawing/2014/main" id="{9DC0FE8D-8F07-4F6B-BD99-066D0B6EEE58}"/>
                  </a:ext>
                </a:extLst>
              </p:cNvPr>
              <p:cNvCxnSpPr>
                <a:cxnSpLocks/>
                <a:stCxn id="611" idx="6"/>
                <a:endCxn id="61" idx="6"/>
              </p:cNvCxnSpPr>
              <p:nvPr/>
            </p:nvCxnSpPr>
            <p:spPr>
              <a:xfrm flipH="1">
                <a:off x="3076046" y="1745280"/>
                <a:ext cx="1550996" cy="16224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a:extLst>
                  <a:ext uri="{FF2B5EF4-FFF2-40B4-BE49-F238E27FC236}">
                    <a16:creationId xmlns:a16="http://schemas.microsoft.com/office/drawing/2014/main" id="{CEEC7089-1EB0-4F1F-9DF8-DDF9C0A06F20}"/>
                  </a:ext>
                </a:extLst>
              </p:cNvPr>
              <p:cNvCxnSpPr>
                <a:cxnSpLocks/>
                <a:stCxn id="600" idx="6"/>
                <a:endCxn id="63" idx="6"/>
              </p:cNvCxnSpPr>
              <p:nvPr/>
            </p:nvCxnSpPr>
            <p:spPr>
              <a:xfrm flipH="1" flipV="1">
                <a:off x="3076046" y="2910647"/>
                <a:ext cx="1533617" cy="24231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8" name="Straight Connector 577">
                <a:extLst>
                  <a:ext uri="{FF2B5EF4-FFF2-40B4-BE49-F238E27FC236}">
                    <a16:creationId xmlns:a16="http://schemas.microsoft.com/office/drawing/2014/main" id="{9AA2F49D-D77C-4231-96AB-3C1390ACC597}"/>
                  </a:ext>
                </a:extLst>
              </p:cNvPr>
              <p:cNvCxnSpPr>
                <a:cxnSpLocks/>
                <a:stCxn id="601" idx="6"/>
                <a:endCxn id="63" idx="6"/>
              </p:cNvCxnSpPr>
              <p:nvPr/>
            </p:nvCxnSpPr>
            <p:spPr>
              <a:xfrm flipH="1" flipV="1">
                <a:off x="3076046" y="2910647"/>
                <a:ext cx="1533617" cy="20969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a:extLst>
                  <a:ext uri="{FF2B5EF4-FFF2-40B4-BE49-F238E27FC236}">
                    <a16:creationId xmlns:a16="http://schemas.microsoft.com/office/drawing/2014/main" id="{B2DE35BE-B44D-4E5F-A86D-B69891840696}"/>
                  </a:ext>
                </a:extLst>
              </p:cNvPr>
              <p:cNvCxnSpPr>
                <a:cxnSpLocks/>
                <a:endCxn id="63" idx="6"/>
              </p:cNvCxnSpPr>
              <p:nvPr/>
            </p:nvCxnSpPr>
            <p:spPr>
              <a:xfrm flipH="1" flipV="1">
                <a:off x="3076046" y="2910647"/>
                <a:ext cx="1562810" cy="17640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0" name="Straight Connector 579">
                <a:extLst>
                  <a:ext uri="{FF2B5EF4-FFF2-40B4-BE49-F238E27FC236}">
                    <a16:creationId xmlns:a16="http://schemas.microsoft.com/office/drawing/2014/main" id="{C59E3E0A-9EB3-4085-8F77-48E2E6DE1DDF}"/>
                  </a:ext>
                </a:extLst>
              </p:cNvPr>
              <p:cNvCxnSpPr>
                <a:cxnSpLocks/>
                <a:stCxn id="603" idx="6"/>
                <a:endCxn id="63" idx="6"/>
              </p:cNvCxnSpPr>
              <p:nvPr/>
            </p:nvCxnSpPr>
            <p:spPr>
              <a:xfrm flipH="1" flipV="1">
                <a:off x="3076046" y="2910647"/>
                <a:ext cx="1533617" cy="14444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1" name="Straight Connector 580">
                <a:extLst>
                  <a:ext uri="{FF2B5EF4-FFF2-40B4-BE49-F238E27FC236}">
                    <a16:creationId xmlns:a16="http://schemas.microsoft.com/office/drawing/2014/main" id="{B63A048C-27F2-4646-AB18-0B7D1D487C17}"/>
                  </a:ext>
                </a:extLst>
              </p:cNvPr>
              <p:cNvCxnSpPr>
                <a:cxnSpLocks/>
                <a:stCxn id="604" idx="6"/>
                <a:endCxn id="63" idx="6"/>
              </p:cNvCxnSpPr>
              <p:nvPr/>
            </p:nvCxnSpPr>
            <p:spPr>
              <a:xfrm flipH="1" flipV="1">
                <a:off x="3076046" y="2910647"/>
                <a:ext cx="1542306" cy="11182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2" name="Straight Connector 581">
                <a:extLst>
                  <a:ext uri="{FF2B5EF4-FFF2-40B4-BE49-F238E27FC236}">
                    <a16:creationId xmlns:a16="http://schemas.microsoft.com/office/drawing/2014/main" id="{DDE9343C-5C19-4CAB-8983-EA924E085D60}"/>
                  </a:ext>
                </a:extLst>
              </p:cNvPr>
              <p:cNvCxnSpPr>
                <a:cxnSpLocks/>
                <a:stCxn id="605" idx="6"/>
                <a:endCxn id="63" idx="6"/>
              </p:cNvCxnSpPr>
              <p:nvPr/>
            </p:nvCxnSpPr>
            <p:spPr>
              <a:xfrm flipH="1" flipV="1">
                <a:off x="3076046" y="2910647"/>
                <a:ext cx="1542307" cy="79202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3" name="Straight Connector 582">
                <a:extLst>
                  <a:ext uri="{FF2B5EF4-FFF2-40B4-BE49-F238E27FC236}">
                    <a16:creationId xmlns:a16="http://schemas.microsoft.com/office/drawing/2014/main" id="{58D1E7C2-5C04-4DA0-B550-4C6CC5C07E18}"/>
                  </a:ext>
                </a:extLst>
              </p:cNvPr>
              <p:cNvCxnSpPr>
                <a:cxnSpLocks/>
                <a:stCxn id="606" idx="6"/>
                <a:endCxn id="63" idx="6"/>
              </p:cNvCxnSpPr>
              <p:nvPr/>
            </p:nvCxnSpPr>
            <p:spPr>
              <a:xfrm flipH="1" flipV="1">
                <a:off x="3076046" y="2910647"/>
                <a:ext cx="1542307" cy="4657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4" name="Straight Connector 583">
                <a:extLst>
                  <a:ext uri="{FF2B5EF4-FFF2-40B4-BE49-F238E27FC236}">
                    <a16:creationId xmlns:a16="http://schemas.microsoft.com/office/drawing/2014/main" id="{78302A22-AC8B-4BDF-AFF8-42F81CC14DA4}"/>
                  </a:ext>
                </a:extLst>
              </p:cNvPr>
              <p:cNvCxnSpPr>
                <a:cxnSpLocks/>
                <a:stCxn id="607" idx="6"/>
                <a:endCxn id="63" idx="6"/>
              </p:cNvCxnSpPr>
              <p:nvPr/>
            </p:nvCxnSpPr>
            <p:spPr>
              <a:xfrm flipH="1" flipV="1">
                <a:off x="3076046" y="2910647"/>
                <a:ext cx="1542307" cy="1395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5" name="Straight Connector 584">
                <a:extLst>
                  <a:ext uri="{FF2B5EF4-FFF2-40B4-BE49-F238E27FC236}">
                    <a16:creationId xmlns:a16="http://schemas.microsoft.com/office/drawing/2014/main" id="{6DEC3B0C-8FF2-441E-931F-3005ACD0BDAF}"/>
                  </a:ext>
                </a:extLst>
              </p:cNvPr>
              <p:cNvCxnSpPr>
                <a:cxnSpLocks/>
                <a:stCxn id="608" idx="6"/>
                <a:endCxn id="63" idx="6"/>
              </p:cNvCxnSpPr>
              <p:nvPr/>
            </p:nvCxnSpPr>
            <p:spPr>
              <a:xfrm flipH="1">
                <a:off x="3076046" y="2723975"/>
                <a:ext cx="1542307" cy="1866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5E8C2CDD-B0CA-4600-A2CE-0FCB13392AAB}"/>
                  </a:ext>
                </a:extLst>
              </p:cNvPr>
              <p:cNvCxnSpPr>
                <a:cxnSpLocks/>
                <a:stCxn id="609" idx="6"/>
                <a:endCxn id="63" idx="6"/>
              </p:cNvCxnSpPr>
              <p:nvPr/>
            </p:nvCxnSpPr>
            <p:spPr>
              <a:xfrm flipH="1">
                <a:off x="3076046" y="2397742"/>
                <a:ext cx="1542307" cy="5129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7" name="Straight Connector 586">
                <a:extLst>
                  <a:ext uri="{FF2B5EF4-FFF2-40B4-BE49-F238E27FC236}">
                    <a16:creationId xmlns:a16="http://schemas.microsoft.com/office/drawing/2014/main" id="{1F824BBA-2D1C-449B-B132-CDE6F75448FE}"/>
                  </a:ext>
                </a:extLst>
              </p:cNvPr>
              <p:cNvCxnSpPr>
                <a:cxnSpLocks/>
                <a:stCxn id="610" idx="6"/>
                <a:endCxn id="63" idx="6"/>
              </p:cNvCxnSpPr>
              <p:nvPr/>
            </p:nvCxnSpPr>
            <p:spPr>
              <a:xfrm flipH="1">
                <a:off x="3076046" y="2071510"/>
                <a:ext cx="1550995" cy="83913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8" name="Straight Connector 587">
                <a:extLst>
                  <a:ext uri="{FF2B5EF4-FFF2-40B4-BE49-F238E27FC236}">
                    <a16:creationId xmlns:a16="http://schemas.microsoft.com/office/drawing/2014/main" id="{1AFDCE91-589C-4A79-BBD8-5D2E433B753F}"/>
                  </a:ext>
                </a:extLst>
              </p:cNvPr>
              <p:cNvCxnSpPr>
                <a:cxnSpLocks/>
                <a:stCxn id="611" idx="6"/>
                <a:endCxn id="63" idx="6"/>
              </p:cNvCxnSpPr>
              <p:nvPr/>
            </p:nvCxnSpPr>
            <p:spPr>
              <a:xfrm flipH="1">
                <a:off x="3076046" y="1745280"/>
                <a:ext cx="1550996" cy="116536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9" name="Straight Connector 588">
                <a:extLst>
                  <a:ext uri="{FF2B5EF4-FFF2-40B4-BE49-F238E27FC236}">
                    <a16:creationId xmlns:a16="http://schemas.microsoft.com/office/drawing/2014/main" id="{BA2D900D-07F7-4E49-879B-D760892E6DD9}"/>
                  </a:ext>
                </a:extLst>
              </p:cNvPr>
              <p:cNvCxnSpPr>
                <a:cxnSpLocks/>
                <a:stCxn id="600" idx="6"/>
                <a:endCxn id="65" idx="6"/>
              </p:cNvCxnSpPr>
              <p:nvPr/>
            </p:nvCxnSpPr>
            <p:spPr>
              <a:xfrm flipH="1" flipV="1">
                <a:off x="3076046" y="2453579"/>
                <a:ext cx="1533617" cy="28802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0" name="Straight Connector 589">
                <a:extLst>
                  <a:ext uri="{FF2B5EF4-FFF2-40B4-BE49-F238E27FC236}">
                    <a16:creationId xmlns:a16="http://schemas.microsoft.com/office/drawing/2014/main" id="{690EAA8A-20D7-4717-BA0F-36A5DF697943}"/>
                  </a:ext>
                </a:extLst>
              </p:cNvPr>
              <p:cNvCxnSpPr>
                <a:cxnSpLocks/>
                <a:stCxn id="601" idx="6"/>
                <a:endCxn id="65" idx="6"/>
              </p:cNvCxnSpPr>
              <p:nvPr/>
            </p:nvCxnSpPr>
            <p:spPr>
              <a:xfrm flipH="1" flipV="1">
                <a:off x="3076046" y="2453579"/>
                <a:ext cx="1533617" cy="25540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E4B7BC20-9071-4ECD-A0CA-33B22F5AE31A}"/>
                  </a:ext>
                </a:extLst>
              </p:cNvPr>
              <p:cNvCxnSpPr>
                <a:cxnSpLocks/>
                <a:stCxn id="602" idx="6"/>
                <a:endCxn id="65" idx="6"/>
              </p:cNvCxnSpPr>
              <p:nvPr/>
            </p:nvCxnSpPr>
            <p:spPr>
              <a:xfrm flipH="1" flipV="1">
                <a:off x="3076046" y="2453579"/>
                <a:ext cx="1533617" cy="222779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2" name="Straight Connector 591">
                <a:extLst>
                  <a:ext uri="{FF2B5EF4-FFF2-40B4-BE49-F238E27FC236}">
                    <a16:creationId xmlns:a16="http://schemas.microsoft.com/office/drawing/2014/main" id="{078997C6-F912-458D-9B5B-600C7C4595BB}"/>
                  </a:ext>
                </a:extLst>
              </p:cNvPr>
              <p:cNvCxnSpPr>
                <a:cxnSpLocks/>
                <a:stCxn id="603" idx="6"/>
                <a:endCxn id="65" idx="6"/>
              </p:cNvCxnSpPr>
              <p:nvPr/>
            </p:nvCxnSpPr>
            <p:spPr>
              <a:xfrm flipH="1" flipV="1">
                <a:off x="3076046" y="2453579"/>
                <a:ext cx="1533617" cy="1901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3" name="Straight Connector 592">
                <a:extLst>
                  <a:ext uri="{FF2B5EF4-FFF2-40B4-BE49-F238E27FC236}">
                    <a16:creationId xmlns:a16="http://schemas.microsoft.com/office/drawing/2014/main" id="{74D4A1AB-8766-42AE-BB68-963B684CD268}"/>
                  </a:ext>
                </a:extLst>
              </p:cNvPr>
              <p:cNvCxnSpPr>
                <a:cxnSpLocks/>
                <a:stCxn id="604" idx="6"/>
                <a:endCxn id="65" idx="6"/>
              </p:cNvCxnSpPr>
              <p:nvPr/>
            </p:nvCxnSpPr>
            <p:spPr>
              <a:xfrm flipH="1" flipV="1">
                <a:off x="3076046" y="2453579"/>
                <a:ext cx="1542306" cy="157532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D424F8BB-15BF-4765-B813-843F4409BF6F}"/>
                  </a:ext>
                </a:extLst>
              </p:cNvPr>
              <p:cNvCxnSpPr>
                <a:cxnSpLocks/>
                <a:stCxn id="605" idx="6"/>
                <a:endCxn id="65" idx="6"/>
              </p:cNvCxnSpPr>
              <p:nvPr/>
            </p:nvCxnSpPr>
            <p:spPr>
              <a:xfrm flipH="1" flipV="1">
                <a:off x="3076046" y="2453579"/>
                <a:ext cx="1542307" cy="12490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5" name="Straight Connector 594">
                <a:extLst>
                  <a:ext uri="{FF2B5EF4-FFF2-40B4-BE49-F238E27FC236}">
                    <a16:creationId xmlns:a16="http://schemas.microsoft.com/office/drawing/2014/main" id="{BDE5745F-FB01-4300-90A3-5518AD27F792}"/>
                  </a:ext>
                </a:extLst>
              </p:cNvPr>
              <p:cNvCxnSpPr>
                <a:cxnSpLocks/>
                <a:stCxn id="606" idx="6"/>
                <a:endCxn id="65" idx="6"/>
              </p:cNvCxnSpPr>
              <p:nvPr/>
            </p:nvCxnSpPr>
            <p:spPr>
              <a:xfrm flipH="1" flipV="1">
                <a:off x="3076046" y="2453579"/>
                <a:ext cx="1542307" cy="9228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6" name="Straight Connector 595">
                <a:extLst>
                  <a:ext uri="{FF2B5EF4-FFF2-40B4-BE49-F238E27FC236}">
                    <a16:creationId xmlns:a16="http://schemas.microsoft.com/office/drawing/2014/main" id="{6CA3150F-07E9-465F-8C62-D99D95073E6F}"/>
                  </a:ext>
                </a:extLst>
              </p:cNvPr>
              <p:cNvCxnSpPr>
                <a:cxnSpLocks/>
                <a:stCxn id="608" idx="6"/>
                <a:endCxn id="65" idx="6"/>
              </p:cNvCxnSpPr>
              <p:nvPr/>
            </p:nvCxnSpPr>
            <p:spPr>
              <a:xfrm flipH="1" flipV="1">
                <a:off x="3076046" y="2453579"/>
                <a:ext cx="1542307" cy="2703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7" name="Straight Connector 596">
                <a:extLst>
                  <a:ext uri="{FF2B5EF4-FFF2-40B4-BE49-F238E27FC236}">
                    <a16:creationId xmlns:a16="http://schemas.microsoft.com/office/drawing/2014/main" id="{23591ABB-57D1-4E1C-AA55-5023A3D15FA0}"/>
                  </a:ext>
                </a:extLst>
              </p:cNvPr>
              <p:cNvCxnSpPr>
                <a:cxnSpLocks/>
                <a:stCxn id="609" idx="6"/>
                <a:endCxn id="65" idx="6"/>
              </p:cNvCxnSpPr>
              <p:nvPr/>
            </p:nvCxnSpPr>
            <p:spPr>
              <a:xfrm flipH="1">
                <a:off x="3076046" y="2397742"/>
                <a:ext cx="1542307" cy="5583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8" name="Straight Connector 597">
                <a:extLst>
                  <a:ext uri="{FF2B5EF4-FFF2-40B4-BE49-F238E27FC236}">
                    <a16:creationId xmlns:a16="http://schemas.microsoft.com/office/drawing/2014/main" id="{710571C8-C4DF-403F-8C70-7FF720D96EC2}"/>
                  </a:ext>
                </a:extLst>
              </p:cNvPr>
              <p:cNvCxnSpPr>
                <a:cxnSpLocks/>
                <a:stCxn id="610" idx="6"/>
                <a:endCxn id="65" idx="6"/>
              </p:cNvCxnSpPr>
              <p:nvPr/>
            </p:nvCxnSpPr>
            <p:spPr>
              <a:xfrm flipH="1">
                <a:off x="3076046" y="2071510"/>
                <a:ext cx="1550995" cy="3820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9" name="Straight Connector 598">
                <a:extLst>
                  <a:ext uri="{FF2B5EF4-FFF2-40B4-BE49-F238E27FC236}">
                    <a16:creationId xmlns:a16="http://schemas.microsoft.com/office/drawing/2014/main" id="{B9B02652-FE09-49DF-A976-B44309E707DF}"/>
                  </a:ext>
                </a:extLst>
              </p:cNvPr>
              <p:cNvCxnSpPr>
                <a:cxnSpLocks/>
                <a:stCxn id="611" idx="6"/>
                <a:endCxn id="65" idx="6"/>
              </p:cNvCxnSpPr>
              <p:nvPr/>
            </p:nvCxnSpPr>
            <p:spPr>
              <a:xfrm flipH="1">
                <a:off x="3076046" y="1745280"/>
                <a:ext cx="1550996" cy="7082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00" name="Google Shape;219;p33">
                <a:extLst>
                  <a:ext uri="{FF2B5EF4-FFF2-40B4-BE49-F238E27FC236}">
                    <a16:creationId xmlns:a16="http://schemas.microsoft.com/office/drawing/2014/main" id="{5FE74B17-2FC1-42DC-86A6-776342AD7ABC}"/>
                  </a:ext>
                </a:extLst>
              </p:cNvPr>
              <p:cNvSpPr/>
              <p:nvPr/>
            </p:nvSpPr>
            <p:spPr>
              <a:xfrm flipH="1">
                <a:off x="4609663" y="5207004"/>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1" name="Google Shape;219;p33">
                <a:extLst>
                  <a:ext uri="{FF2B5EF4-FFF2-40B4-BE49-F238E27FC236}">
                    <a16:creationId xmlns:a16="http://schemas.microsoft.com/office/drawing/2014/main" id="{993A7618-29FD-4856-B7D4-0A63211EB1DB}"/>
                  </a:ext>
                </a:extLst>
              </p:cNvPr>
              <p:cNvSpPr/>
              <p:nvPr/>
            </p:nvSpPr>
            <p:spPr>
              <a:xfrm flipH="1">
                <a:off x="4609663" y="4880773"/>
                <a:ext cx="293051" cy="253656"/>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2" name="Google Shape;219;p33">
                <a:extLst>
                  <a:ext uri="{FF2B5EF4-FFF2-40B4-BE49-F238E27FC236}">
                    <a16:creationId xmlns:a16="http://schemas.microsoft.com/office/drawing/2014/main" id="{D284402B-B489-40F1-9781-42145473D7CE}"/>
                  </a:ext>
                </a:extLst>
              </p:cNvPr>
              <p:cNvSpPr/>
              <p:nvPr/>
            </p:nvSpPr>
            <p:spPr>
              <a:xfrm flipH="1">
                <a:off x="4609663" y="4554540"/>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3" name="Google Shape;219;p33">
                <a:extLst>
                  <a:ext uri="{FF2B5EF4-FFF2-40B4-BE49-F238E27FC236}">
                    <a16:creationId xmlns:a16="http://schemas.microsoft.com/office/drawing/2014/main" id="{241D4D81-CE60-479B-B552-7076E28C402F}"/>
                  </a:ext>
                </a:extLst>
              </p:cNvPr>
              <p:cNvSpPr/>
              <p:nvPr/>
            </p:nvSpPr>
            <p:spPr>
              <a:xfrm flipH="1">
                <a:off x="4609663" y="4228307"/>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4" name="Google Shape;219;p33">
                <a:extLst>
                  <a:ext uri="{FF2B5EF4-FFF2-40B4-BE49-F238E27FC236}">
                    <a16:creationId xmlns:a16="http://schemas.microsoft.com/office/drawing/2014/main" id="{E8D1B0B7-0F47-4D99-BB8A-2DB26ABC1003}"/>
                  </a:ext>
                </a:extLst>
              </p:cNvPr>
              <p:cNvSpPr/>
              <p:nvPr/>
            </p:nvSpPr>
            <p:spPr>
              <a:xfrm flipH="1">
                <a:off x="4618352" y="3902075"/>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5" name="Google Shape;219;p33">
                <a:extLst>
                  <a:ext uri="{FF2B5EF4-FFF2-40B4-BE49-F238E27FC236}">
                    <a16:creationId xmlns:a16="http://schemas.microsoft.com/office/drawing/2014/main" id="{EDCF9D9B-8F89-40E4-B02D-5E23252E6ED3}"/>
                  </a:ext>
                </a:extLst>
              </p:cNvPr>
              <p:cNvSpPr/>
              <p:nvPr/>
            </p:nvSpPr>
            <p:spPr>
              <a:xfrm flipH="1">
                <a:off x="4618353" y="3575843"/>
                <a:ext cx="293052" cy="253657"/>
              </a:xfrm>
              <a:prstGeom prst="ellipse">
                <a:avLst/>
              </a:prstGeom>
              <a:solidFill>
                <a:schemeClr val="tx2">
                  <a:lumMod val="75000"/>
                </a:schemeClr>
              </a:solidFill>
              <a:ln w="28575" cap="flat" cmpd="sng">
                <a:solidFill>
                  <a:schemeClr val="bg1">
                    <a:lumMod val="95000"/>
                    <a:lumOff val="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6" name="Google Shape;219;p33">
                <a:extLst>
                  <a:ext uri="{FF2B5EF4-FFF2-40B4-BE49-F238E27FC236}">
                    <a16:creationId xmlns:a16="http://schemas.microsoft.com/office/drawing/2014/main" id="{5AFE410C-ABCA-4B66-9F44-00878F5B9978}"/>
                  </a:ext>
                </a:extLst>
              </p:cNvPr>
              <p:cNvSpPr/>
              <p:nvPr/>
            </p:nvSpPr>
            <p:spPr>
              <a:xfrm flipH="1">
                <a:off x="4618353" y="3249610"/>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7" name="Google Shape;219;p33">
                <a:extLst>
                  <a:ext uri="{FF2B5EF4-FFF2-40B4-BE49-F238E27FC236}">
                    <a16:creationId xmlns:a16="http://schemas.microsoft.com/office/drawing/2014/main" id="{3DB8C067-3E50-478C-A0C5-5027DF1040DD}"/>
                  </a:ext>
                </a:extLst>
              </p:cNvPr>
              <p:cNvSpPr/>
              <p:nvPr/>
            </p:nvSpPr>
            <p:spPr>
              <a:xfrm flipH="1">
                <a:off x="4618353" y="2923379"/>
                <a:ext cx="293051" cy="253656"/>
              </a:xfrm>
              <a:prstGeom prst="ellipse">
                <a:avLst/>
              </a:prstGeom>
              <a:solidFill>
                <a:srgbClr val="E7FFBE"/>
              </a:solidFill>
              <a:ln w="12700" cap="flat" cmpd="sng">
                <a:solidFill>
                  <a:schemeClr val="tx1">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8" name="Google Shape;219;p33">
                <a:extLst>
                  <a:ext uri="{FF2B5EF4-FFF2-40B4-BE49-F238E27FC236}">
                    <a16:creationId xmlns:a16="http://schemas.microsoft.com/office/drawing/2014/main" id="{DB69E608-9C4F-4EF2-9265-ED6F55E4F7A7}"/>
                  </a:ext>
                </a:extLst>
              </p:cNvPr>
              <p:cNvSpPr/>
              <p:nvPr/>
            </p:nvSpPr>
            <p:spPr>
              <a:xfrm flipH="1">
                <a:off x="4618353" y="2597146"/>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9" name="Google Shape;219;p33">
                <a:extLst>
                  <a:ext uri="{FF2B5EF4-FFF2-40B4-BE49-F238E27FC236}">
                    <a16:creationId xmlns:a16="http://schemas.microsoft.com/office/drawing/2014/main" id="{D3C718F4-8B43-40E3-BD3B-D30A7E1277AD}"/>
                  </a:ext>
                </a:extLst>
              </p:cNvPr>
              <p:cNvSpPr/>
              <p:nvPr/>
            </p:nvSpPr>
            <p:spPr>
              <a:xfrm flipH="1">
                <a:off x="4618353" y="2270913"/>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10" name="Google Shape;219;p33">
                <a:extLst>
                  <a:ext uri="{FF2B5EF4-FFF2-40B4-BE49-F238E27FC236}">
                    <a16:creationId xmlns:a16="http://schemas.microsoft.com/office/drawing/2014/main" id="{756730DC-84D5-4B1B-8DDC-26597D9C4348}"/>
                  </a:ext>
                </a:extLst>
              </p:cNvPr>
              <p:cNvSpPr/>
              <p:nvPr/>
            </p:nvSpPr>
            <p:spPr>
              <a:xfrm flipH="1">
                <a:off x="4627041" y="1944681"/>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11" name="Google Shape;219;p33">
                <a:extLst>
                  <a:ext uri="{FF2B5EF4-FFF2-40B4-BE49-F238E27FC236}">
                    <a16:creationId xmlns:a16="http://schemas.microsoft.com/office/drawing/2014/main" id="{D9B92884-EA2B-4A32-93CE-132264B6D896}"/>
                  </a:ext>
                </a:extLst>
              </p:cNvPr>
              <p:cNvSpPr/>
              <p:nvPr/>
            </p:nvSpPr>
            <p:spPr>
              <a:xfrm flipH="1">
                <a:off x="4627042" y="1618451"/>
                <a:ext cx="293052" cy="253657"/>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629" name="Straight Connector 628">
                <a:extLst>
                  <a:ext uri="{FF2B5EF4-FFF2-40B4-BE49-F238E27FC236}">
                    <a16:creationId xmlns:a16="http://schemas.microsoft.com/office/drawing/2014/main" id="{B476DACF-9DD6-453D-A33E-F34C4F0271E0}"/>
                  </a:ext>
                </a:extLst>
              </p:cNvPr>
              <p:cNvCxnSpPr>
                <a:cxnSpLocks/>
                <a:stCxn id="607" idx="6"/>
                <a:endCxn id="65" idx="6"/>
              </p:cNvCxnSpPr>
              <p:nvPr/>
            </p:nvCxnSpPr>
            <p:spPr>
              <a:xfrm flipH="1" flipV="1">
                <a:off x="3076046" y="2453579"/>
                <a:ext cx="1542307" cy="5966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55" name="Google Shape;219;p33">
                <a:extLst>
                  <a:ext uri="{FF2B5EF4-FFF2-40B4-BE49-F238E27FC236}">
                    <a16:creationId xmlns:a16="http://schemas.microsoft.com/office/drawing/2014/main" id="{47A19769-EF15-4F37-A57A-4061A07F1DCE}"/>
                  </a:ext>
                </a:extLst>
              </p:cNvPr>
              <p:cNvSpPr/>
              <p:nvPr/>
            </p:nvSpPr>
            <p:spPr>
              <a:xfrm>
                <a:off x="2782993" y="4612089"/>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7" name="Google Shape;219;p33">
                <a:extLst>
                  <a:ext uri="{FF2B5EF4-FFF2-40B4-BE49-F238E27FC236}">
                    <a16:creationId xmlns:a16="http://schemas.microsoft.com/office/drawing/2014/main" id="{E91CCBA9-13E3-42B3-84A2-80B6A69A4000}"/>
                  </a:ext>
                </a:extLst>
              </p:cNvPr>
              <p:cNvSpPr/>
              <p:nvPr/>
            </p:nvSpPr>
            <p:spPr>
              <a:xfrm>
                <a:off x="2782993" y="4155021"/>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9" name="Google Shape;219;p33">
                <a:extLst>
                  <a:ext uri="{FF2B5EF4-FFF2-40B4-BE49-F238E27FC236}">
                    <a16:creationId xmlns:a16="http://schemas.microsoft.com/office/drawing/2014/main" id="{B4CD93E3-CF83-496F-8753-C3542A8F3D9B}"/>
                  </a:ext>
                </a:extLst>
              </p:cNvPr>
              <p:cNvSpPr/>
              <p:nvPr/>
            </p:nvSpPr>
            <p:spPr>
              <a:xfrm>
                <a:off x="2782993" y="3697953"/>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1" name="Google Shape;219;p33">
                <a:extLst>
                  <a:ext uri="{FF2B5EF4-FFF2-40B4-BE49-F238E27FC236}">
                    <a16:creationId xmlns:a16="http://schemas.microsoft.com/office/drawing/2014/main" id="{7D3479EC-5A84-463B-9640-4C39AC639AD1}"/>
                  </a:ext>
                </a:extLst>
              </p:cNvPr>
              <p:cNvSpPr/>
              <p:nvPr/>
            </p:nvSpPr>
            <p:spPr>
              <a:xfrm>
                <a:off x="2782993" y="3240886"/>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3" name="Google Shape;219;p33">
                <a:extLst>
                  <a:ext uri="{FF2B5EF4-FFF2-40B4-BE49-F238E27FC236}">
                    <a16:creationId xmlns:a16="http://schemas.microsoft.com/office/drawing/2014/main" id="{3C3A8175-CB71-4C7C-9B04-5CD3345F3505}"/>
                  </a:ext>
                </a:extLst>
              </p:cNvPr>
              <p:cNvSpPr/>
              <p:nvPr/>
            </p:nvSpPr>
            <p:spPr>
              <a:xfrm>
                <a:off x="2782993" y="2783818"/>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5" name="Google Shape;219;p33">
                <a:extLst>
                  <a:ext uri="{FF2B5EF4-FFF2-40B4-BE49-F238E27FC236}">
                    <a16:creationId xmlns:a16="http://schemas.microsoft.com/office/drawing/2014/main" id="{03D81F53-5025-4DE3-9DAE-2E0129C4F7F0}"/>
                  </a:ext>
                </a:extLst>
              </p:cNvPr>
              <p:cNvSpPr/>
              <p:nvPr/>
            </p:nvSpPr>
            <p:spPr>
              <a:xfrm>
                <a:off x="2782993" y="2326750"/>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grpSp>
      </p:grpSp>
      <p:sp>
        <p:nvSpPr>
          <p:cNvPr id="788" name="Rectangle 787">
            <a:extLst>
              <a:ext uri="{FF2B5EF4-FFF2-40B4-BE49-F238E27FC236}">
                <a16:creationId xmlns:a16="http://schemas.microsoft.com/office/drawing/2014/main" id="{CB596E44-664B-4A68-AB1A-9376CF251B46}"/>
              </a:ext>
            </a:extLst>
          </p:cNvPr>
          <p:cNvSpPr/>
          <p:nvPr/>
        </p:nvSpPr>
        <p:spPr>
          <a:xfrm>
            <a:off x="839583" y="1379042"/>
            <a:ext cx="1174249" cy="4826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rebuchet MS"/>
                <a:ea typeface="+mn-ea"/>
                <a:cs typeface="+mn-cs"/>
              </a:rPr>
              <a:t>Inputs</a:t>
            </a:r>
          </a:p>
        </p:txBody>
      </p:sp>
      <p:sp>
        <p:nvSpPr>
          <p:cNvPr id="790" name="Rectangle 789">
            <a:extLst>
              <a:ext uri="{FF2B5EF4-FFF2-40B4-BE49-F238E27FC236}">
                <a16:creationId xmlns:a16="http://schemas.microsoft.com/office/drawing/2014/main" id="{466B0ED8-8C97-4E11-9DBE-EC7B4BCE574A}"/>
              </a:ext>
            </a:extLst>
          </p:cNvPr>
          <p:cNvSpPr/>
          <p:nvPr/>
        </p:nvSpPr>
        <p:spPr>
          <a:xfrm>
            <a:off x="4173348" y="1379042"/>
            <a:ext cx="1174249" cy="4826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rebuchet MS"/>
                <a:ea typeface="+mn-ea"/>
                <a:cs typeface="+mn-cs"/>
              </a:rPr>
              <a:t>Outputs</a:t>
            </a:r>
          </a:p>
        </p:txBody>
      </p:sp>
      <p:sp>
        <p:nvSpPr>
          <p:cNvPr id="6" name="Arrow: Down 5">
            <a:extLst>
              <a:ext uri="{FF2B5EF4-FFF2-40B4-BE49-F238E27FC236}">
                <a16:creationId xmlns:a16="http://schemas.microsoft.com/office/drawing/2014/main" id="{680E8E81-7829-4269-AB6F-EAC2BC257F7D}"/>
              </a:ext>
            </a:extLst>
          </p:cNvPr>
          <p:cNvSpPr/>
          <p:nvPr/>
        </p:nvSpPr>
        <p:spPr>
          <a:xfrm>
            <a:off x="2044370" y="1360747"/>
            <a:ext cx="2098440" cy="1160869"/>
          </a:xfrm>
          <a:prstGeom prst="downArrow">
            <a:avLst>
              <a:gd name="adj1" fmla="val 70788"/>
              <a:gd name="adj2" fmla="val 32281"/>
            </a:avLst>
          </a:prstGeom>
          <a:solidFill>
            <a:schemeClr val="accent5">
              <a:lumMod val="75000"/>
            </a:schemeClr>
          </a:solidFill>
          <a:ln w="38100">
            <a:solidFill>
              <a:schemeClr val="bg1">
                <a:lumMod val="95000"/>
                <a:lumOff val="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Technically an Embedding</a:t>
            </a:r>
          </a:p>
        </p:txBody>
      </p:sp>
    </p:spTree>
    <p:extLst>
      <p:ext uri="{BB962C8B-B14F-4D97-AF65-F5344CB8AC3E}">
        <p14:creationId xmlns:p14="http://schemas.microsoft.com/office/powerpoint/2010/main" val="4106267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a:t>Recurrent Neural Networks</a:t>
            </a:r>
            <a:endParaRPr lang="en-US"/>
          </a:p>
        </p:txBody>
      </p:sp>
    </p:spTree>
    <p:extLst>
      <p:ext uri="{BB962C8B-B14F-4D97-AF65-F5344CB8AC3E}">
        <p14:creationId xmlns:p14="http://schemas.microsoft.com/office/powerpoint/2010/main" val="3339998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croll: Vertical 2">
            <a:extLst>
              <a:ext uri="{FF2B5EF4-FFF2-40B4-BE49-F238E27FC236}">
                <a16:creationId xmlns:a16="http://schemas.microsoft.com/office/drawing/2014/main" id="{42E02F80-2BAC-46A7-ADF3-3FEC8DAC1254}"/>
              </a:ext>
            </a:extLst>
          </p:cNvPr>
          <p:cNvSpPr/>
          <p:nvPr/>
        </p:nvSpPr>
        <p:spPr>
          <a:xfrm>
            <a:off x="7449424" y="1657350"/>
            <a:ext cx="2666126"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Dictionary</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8003097" y="3106305"/>
            <a:ext cx="1760028" cy="19082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spAutoFit/>
          </a:bodyPr>
          <a:lstStyle/>
          <a:p>
            <a:pPr marL="457200" indent="-457200">
              <a:buClr>
                <a:schemeClr val="bg1"/>
              </a:buClr>
              <a:buFont typeface="+mj-lt"/>
              <a:buAutoNum type="arabicPeriod"/>
            </a:pPr>
            <a:r>
              <a:rPr lang="en-US" sz="2000">
                <a:solidFill>
                  <a:schemeClr val="bg1"/>
                </a:solidFill>
                <a:latin typeface="Algerian" panose="020B0604020202020204" pitchFamily="82" charset="0"/>
              </a:rPr>
              <a:t>Cats</a:t>
            </a:r>
          </a:p>
          <a:p>
            <a:pPr marL="457200" indent="-457200">
              <a:buClr>
                <a:schemeClr val="bg1"/>
              </a:buClr>
              <a:buFont typeface="+mj-lt"/>
              <a:buAutoNum type="arabicPeriod"/>
            </a:pPr>
            <a:r>
              <a:rPr lang="en-US" sz="2000">
                <a:solidFill>
                  <a:schemeClr val="bg1"/>
                </a:solidFill>
                <a:latin typeface="Algerian" panose="020B0604020202020204" pitchFamily="82" charset="0"/>
              </a:rPr>
              <a:t>Dogs</a:t>
            </a:r>
          </a:p>
          <a:p>
            <a:pPr marL="457200" indent="-457200">
              <a:buClr>
                <a:schemeClr val="bg1"/>
              </a:buClr>
              <a:buFont typeface="+mj-lt"/>
              <a:buAutoNum type="arabicPeriod"/>
            </a:pPr>
            <a:r>
              <a:rPr lang="en-US" sz="2000">
                <a:solidFill>
                  <a:schemeClr val="bg1"/>
                </a:solidFill>
                <a:latin typeface="Algerian" panose="020B0604020202020204" pitchFamily="82" charset="0"/>
              </a:rPr>
              <a:t>Meow</a:t>
            </a:r>
          </a:p>
          <a:p>
            <a:pPr marL="457200" indent="-457200">
              <a:buClr>
                <a:schemeClr val="bg1"/>
              </a:buClr>
              <a:buFont typeface="+mj-lt"/>
              <a:buAutoNum type="arabicPeriod"/>
            </a:pPr>
            <a:r>
              <a:rPr lang="en-US" sz="2000">
                <a:solidFill>
                  <a:schemeClr val="bg1"/>
                </a:solidFill>
                <a:latin typeface="Algerian" panose="020B0604020202020204" pitchFamily="82" charset="0"/>
              </a:rPr>
              <a:t>Say</a:t>
            </a:r>
          </a:p>
          <a:p>
            <a:pPr marL="457200" indent="-457200">
              <a:buClr>
                <a:schemeClr val="bg1"/>
              </a:buClr>
              <a:buFont typeface="+mj-lt"/>
              <a:buAutoNum type="arabicPeriod"/>
            </a:pPr>
            <a:r>
              <a:rPr lang="en-US" sz="2000">
                <a:solidFill>
                  <a:schemeClr val="bg1"/>
                </a:solidFill>
                <a:latin typeface="Algerian" panose="020B0604020202020204" pitchFamily="82" charset="0"/>
              </a:rPr>
              <a:t>Woof</a:t>
            </a:r>
          </a:p>
          <a:p>
            <a:pPr algn="ctr">
              <a:lnSpc>
                <a:spcPct val="90000"/>
              </a:lnSpc>
            </a:pPr>
            <a:endParaRPr lang="en-US" sz="2000">
              <a:solidFill>
                <a:schemeClr val="bg1"/>
              </a:solidFill>
            </a:endParaRPr>
          </a:p>
        </p:txBody>
      </p:sp>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498348" y="403007"/>
            <a:ext cx="9976104" cy="590931"/>
          </a:xfrm>
        </p:spPr>
        <p:txBody>
          <a:bodyPr/>
          <a:lstStyle/>
          <a:p>
            <a:r>
              <a:rPr lang="en-US"/>
              <a:t>Recurrent Neural Networks</a:t>
            </a:r>
          </a:p>
        </p:txBody>
      </p:sp>
      <p:sp>
        <p:nvSpPr>
          <p:cNvPr id="4" name="TextBox 3">
            <a:extLst>
              <a:ext uri="{FF2B5EF4-FFF2-40B4-BE49-F238E27FC236}">
                <a16:creationId xmlns:a16="http://schemas.microsoft.com/office/drawing/2014/main" id="{613BB58F-5173-48AA-B944-42F1C1BE4476}"/>
              </a:ext>
            </a:extLst>
          </p:cNvPr>
          <p:cNvSpPr txBox="1"/>
          <p:nvPr/>
        </p:nvSpPr>
        <p:spPr>
          <a:xfrm>
            <a:off x="5612370" y="1644244"/>
            <a:ext cx="196560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“Cats say ___.”</a:t>
            </a:r>
          </a:p>
        </p:txBody>
      </p:sp>
      <p:sp>
        <p:nvSpPr>
          <p:cNvPr id="10" name="TextBox 9">
            <a:extLst>
              <a:ext uri="{FF2B5EF4-FFF2-40B4-BE49-F238E27FC236}">
                <a16:creationId xmlns:a16="http://schemas.microsoft.com/office/drawing/2014/main" id="{4138EB61-5569-450E-B655-09E2EDE81BBF}"/>
              </a:ext>
            </a:extLst>
          </p:cNvPr>
          <p:cNvSpPr txBox="1"/>
          <p:nvPr/>
        </p:nvSpPr>
        <p:spPr>
          <a:xfrm>
            <a:off x="5578707" y="2146925"/>
            <a:ext cx="1999265"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“Dogs say ___.”</a:t>
            </a:r>
          </a:p>
        </p:txBody>
      </p:sp>
    </p:spTree>
    <p:extLst>
      <p:ext uri="{BB962C8B-B14F-4D97-AF65-F5344CB8AC3E}">
        <p14:creationId xmlns:p14="http://schemas.microsoft.com/office/powerpoint/2010/main" val="1591331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croll: Vertical 2">
            <a:extLst>
              <a:ext uri="{FF2B5EF4-FFF2-40B4-BE49-F238E27FC236}">
                <a16:creationId xmlns:a16="http://schemas.microsoft.com/office/drawing/2014/main" id="{42E02F80-2BAC-46A7-ADF3-3FEC8DAC1254}"/>
              </a:ext>
            </a:extLst>
          </p:cNvPr>
          <p:cNvSpPr/>
          <p:nvPr/>
        </p:nvSpPr>
        <p:spPr>
          <a:xfrm>
            <a:off x="7449424" y="1657350"/>
            <a:ext cx="2666126"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Dictionary</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8003097" y="3106305"/>
            <a:ext cx="1760028" cy="19082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spAutoFit/>
          </a:bodyPr>
          <a:lstStyle/>
          <a:p>
            <a:pPr marL="457200" indent="-457200">
              <a:buClr>
                <a:schemeClr val="bg1"/>
              </a:buClr>
              <a:buFont typeface="+mj-lt"/>
              <a:buAutoNum type="arabicPeriod"/>
            </a:pPr>
            <a:r>
              <a:rPr lang="en-US" sz="2000">
                <a:solidFill>
                  <a:schemeClr val="bg1"/>
                </a:solidFill>
                <a:latin typeface="Algerian" panose="020B0604020202020204" pitchFamily="82" charset="0"/>
              </a:rPr>
              <a:t>Cats</a:t>
            </a:r>
          </a:p>
          <a:p>
            <a:pPr marL="457200" indent="-457200">
              <a:buClr>
                <a:schemeClr val="bg1"/>
              </a:buClr>
              <a:buFont typeface="+mj-lt"/>
              <a:buAutoNum type="arabicPeriod"/>
            </a:pPr>
            <a:r>
              <a:rPr lang="en-US" sz="2000">
                <a:solidFill>
                  <a:schemeClr val="bg1"/>
                </a:solidFill>
                <a:latin typeface="Algerian" panose="020B0604020202020204" pitchFamily="82" charset="0"/>
              </a:rPr>
              <a:t>Dogs</a:t>
            </a:r>
          </a:p>
          <a:p>
            <a:pPr marL="457200" indent="-457200">
              <a:buClr>
                <a:schemeClr val="bg1"/>
              </a:buClr>
              <a:buFont typeface="+mj-lt"/>
              <a:buAutoNum type="arabicPeriod"/>
            </a:pPr>
            <a:r>
              <a:rPr lang="en-US" sz="2000">
                <a:solidFill>
                  <a:schemeClr val="bg1"/>
                </a:solidFill>
                <a:latin typeface="Algerian" panose="020B0604020202020204" pitchFamily="82" charset="0"/>
              </a:rPr>
              <a:t>Meow</a:t>
            </a:r>
          </a:p>
          <a:p>
            <a:pPr marL="457200" indent="-457200">
              <a:buClr>
                <a:schemeClr val="bg1"/>
              </a:buClr>
              <a:buFont typeface="+mj-lt"/>
              <a:buAutoNum type="arabicPeriod"/>
            </a:pPr>
            <a:r>
              <a:rPr lang="en-US" sz="2000">
                <a:solidFill>
                  <a:schemeClr val="bg1"/>
                </a:solidFill>
                <a:latin typeface="Algerian" panose="020B0604020202020204" pitchFamily="82" charset="0"/>
              </a:rPr>
              <a:t>Say</a:t>
            </a:r>
          </a:p>
          <a:p>
            <a:pPr marL="457200" indent="-457200">
              <a:buClr>
                <a:schemeClr val="bg1"/>
              </a:buClr>
              <a:buFont typeface="+mj-lt"/>
              <a:buAutoNum type="arabicPeriod"/>
            </a:pPr>
            <a:r>
              <a:rPr lang="en-US" sz="2000">
                <a:solidFill>
                  <a:schemeClr val="bg1"/>
                </a:solidFill>
                <a:latin typeface="Algerian" panose="020B0604020202020204" pitchFamily="82" charset="0"/>
              </a:rPr>
              <a:t>Woof</a:t>
            </a:r>
          </a:p>
          <a:p>
            <a:pPr algn="ctr">
              <a:lnSpc>
                <a:spcPct val="90000"/>
              </a:lnSpc>
            </a:pPr>
            <a:endParaRPr lang="en-US" sz="2000">
              <a:solidFill>
                <a:schemeClr val="bg1"/>
              </a:solidFill>
            </a:endParaRPr>
          </a:p>
        </p:txBody>
      </p:sp>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498348" y="403007"/>
            <a:ext cx="9976104" cy="590931"/>
          </a:xfrm>
        </p:spPr>
        <p:txBody>
          <a:bodyPr/>
          <a:lstStyle/>
          <a:p>
            <a:r>
              <a:rPr lang="en-US"/>
              <a:t>Recurrent Neural Networks</a:t>
            </a:r>
          </a:p>
        </p:txBody>
      </p:sp>
      <p:sp>
        <p:nvSpPr>
          <p:cNvPr id="7" name="Google Shape;219;p33">
            <a:extLst>
              <a:ext uri="{FF2B5EF4-FFF2-40B4-BE49-F238E27FC236}">
                <a16:creationId xmlns:a16="http://schemas.microsoft.com/office/drawing/2014/main" id="{00122A3D-7BC1-40BF-B533-C61466E2E325}"/>
              </a:ext>
            </a:extLst>
          </p:cNvPr>
          <p:cNvSpPr/>
          <p:nvPr/>
        </p:nvSpPr>
        <p:spPr>
          <a:xfrm rot="16200000">
            <a:off x="1613974" y="443128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 name="Google Shape;219;p33">
            <a:extLst>
              <a:ext uri="{FF2B5EF4-FFF2-40B4-BE49-F238E27FC236}">
                <a16:creationId xmlns:a16="http://schemas.microsoft.com/office/drawing/2014/main" id="{C2F46F04-0D01-4ABC-9E60-2B6A3488437A}"/>
              </a:ext>
            </a:extLst>
          </p:cNvPr>
          <p:cNvSpPr/>
          <p:nvPr/>
        </p:nvSpPr>
        <p:spPr>
          <a:xfrm rot="16200000">
            <a:off x="1613974" y="400716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9" name="Google Shape;219;p33">
            <a:extLst>
              <a:ext uri="{FF2B5EF4-FFF2-40B4-BE49-F238E27FC236}">
                <a16:creationId xmlns:a16="http://schemas.microsoft.com/office/drawing/2014/main" id="{79DA4442-B689-4CAB-85E3-829218557A86}"/>
              </a:ext>
            </a:extLst>
          </p:cNvPr>
          <p:cNvSpPr/>
          <p:nvPr/>
        </p:nvSpPr>
        <p:spPr>
          <a:xfrm rot="16200000">
            <a:off x="1613974" y="358303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86235C2D-9B9E-467D-899F-131D3EBE9103}"/>
              </a:ext>
            </a:extLst>
          </p:cNvPr>
          <p:cNvSpPr/>
          <p:nvPr/>
        </p:nvSpPr>
        <p:spPr>
          <a:xfrm rot="16200000">
            <a:off x="1613974" y="315891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 name="Google Shape;219;p33">
            <a:extLst>
              <a:ext uri="{FF2B5EF4-FFF2-40B4-BE49-F238E27FC236}">
                <a16:creationId xmlns:a16="http://schemas.microsoft.com/office/drawing/2014/main" id="{794674B3-1F11-464B-A704-50DF93657BF5}"/>
              </a:ext>
            </a:extLst>
          </p:cNvPr>
          <p:cNvSpPr/>
          <p:nvPr/>
        </p:nvSpPr>
        <p:spPr>
          <a:xfrm rot="16200000">
            <a:off x="2448581" y="4014588"/>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A612F40A-A65A-4D1C-A9E3-07965173EAA2}"/>
              </a:ext>
            </a:extLst>
          </p:cNvPr>
          <p:cNvSpPr/>
          <p:nvPr/>
        </p:nvSpPr>
        <p:spPr>
          <a:xfrm rot="16200000">
            <a:off x="2448581" y="3586749"/>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3" name="Google Shape;219;p33">
            <a:extLst>
              <a:ext uri="{FF2B5EF4-FFF2-40B4-BE49-F238E27FC236}">
                <a16:creationId xmlns:a16="http://schemas.microsoft.com/office/drawing/2014/main" id="{96E155B1-F6A2-44A0-AB3D-471AFB8C17CF}"/>
              </a:ext>
            </a:extLst>
          </p:cNvPr>
          <p:cNvSpPr/>
          <p:nvPr/>
        </p:nvSpPr>
        <p:spPr>
          <a:xfrm rot="16200000">
            <a:off x="1613974" y="233200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0C9C476D-C080-462A-9F13-25E7118CA214}"/>
              </a:ext>
            </a:extLst>
          </p:cNvPr>
          <p:cNvSpPr/>
          <p:nvPr/>
        </p:nvSpPr>
        <p:spPr>
          <a:xfrm rot="16200000">
            <a:off x="1613974" y="1904167"/>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84CFD0DC-AD26-4B33-8E26-BFA897F86B8F}"/>
              </a:ext>
            </a:extLst>
          </p:cNvPr>
          <p:cNvSpPr/>
          <p:nvPr/>
        </p:nvSpPr>
        <p:spPr>
          <a:xfrm rot="16200000">
            <a:off x="1613974" y="14763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7" name="Google Shape;219;p33">
            <a:extLst>
              <a:ext uri="{FF2B5EF4-FFF2-40B4-BE49-F238E27FC236}">
                <a16:creationId xmlns:a16="http://schemas.microsoft.com/office/drawing/2014/main" id="{1FA6F24B-7B12-44F9-A590-816CED3375A6}"/>
              </a:ext>
            </a:extLst>
          </p:cNvPr>
          <p:cNvSpPr/>
          <p:nvPr/>
        </p:nvSpPr>
        <p:spPr>
          <a:xfrm rot="16200000">
            <a:off x="3266829" y="3296141"/>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337EF646-5E95-4186-B92F-1E2B55675F14}"/>
              </a:ext>
            </a:extLst>
          </p:cNvPr>
          <p:cNvSpPr/>
          <p:nvPr/>
        </p:nvSpPr>
        <p:spPr>
          <a:xfrm rot="16200000">
            <a:off x="3266829" y="28804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 name="Google Shape;219;p33">
            <a:extLst>
              <a:ext uri="{FF2B5EF4-FFF2-40B4-BE49-F238E27FC236}">
                <a16:creationId xmlns:a16="http://schemas.microsoft.com/office/drawing/2014/main" id="{6891AB59-60E9-4ABE-963A-542081A1A65C}"/>
              </a:ext>
            </a:extLst>
          </p:cNvPr>
          <p:cNvSpPr/>
          <p:nvPr/>
        </p:nvSpPr>
        <p:spPr>
          <a:xfrm rot="16200000">
            <a:off x="3266829" y="246471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0" name="Google Shape;219;p33">
            <a:extLst>
              <a:ext uri="{FF2B5EF4-FFF2-40B4-BE49-F238E27FC236}">
                <a16:creationId xmlns:a16="http://schemas.microsoft.com/office/drawing/2014/main" id="{EFC4DB7C-5480-4BED-805D-72390B93239B}"/>
              </a:ext>
            </a:extLst>
          </p:cNvPr>
          <p:cNvSpPr/>
          <p:nvPr/>
        </p:nvSpPr>
        <p:spPr>
          <a:xfrm rot="16200000">
            <a:off x="4319241" y="3862012"/>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 name="Google Shape;219;p33">
            <a:extLst>
              <a:ext uri="{FF2B5EF4-FFF2-40B4-BE49-F238E27FC236}">
                <a16:creationId xmlns:a16="http://schemas.microsoft.com/office/drawing/2014/main" id="{8911CDEF-7F99-4AE4-9C8C-475CEF7DB506}"/>
              </a:ext>
            </a:extLst>
          </p:cNvPr>
          <p:cNvSpPr/>
          <p:nvPr/>
        </p:nvSpPr>
        <p:spPr>
          <a:xfrm rot="16200000">
            <a:off x="4319241" y="343309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 name="Google Shape;219;p33">
            <a:extLst>
              <a:ext uri="{FF2B5EF4-FFF2-40B4-BE49-F238E27FC236}">
                <a16:creationId xmlns:a16="http://schemas.microsoft.com/office/drawing/2014/main" id="{654270AE-4C53-43EA-873B-DF7937F23A9B}"/>
              </a:ext>
            </a:extLst>
          </p:cNvPr>
          <p:cNvSpPr/>
          <p:nvPr/>
        </p:nvSpPr>
        <p:spPr>
          <a:xfrm rot="16200000">
            <a:off x="4319241" y="300418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3" name="Google Shape;219;p33">
            <a:extLst>
              <a:ext uri="{FF2B5EF4-FFF2-40B4-BE49-F238E27FC236}">
                <a16:creationId xmlns:a16="http://schemas.microsoft.com/office/drawing/2014/main" id="{FB63ED82-2F0E-4929-AC52-BF26319393BF}"/>
              </a:ext>
            </a:extLst>
          </p:cNvPr>
          <p:cNvSpPr/>
          <p:nvPr/>
        </p:nvSpPr>
        <p:spPr>
          <a:xfrm rot="16200000">
            <a:off x="4319241" y="2575264"/>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4" name="Straight Connector 23">
            <a:extLst>
              <a:ext uri="{FF2B5EF4-FFF2-40B4-BE49-F238E27FC236}">
                <a16:creationId xmlns:a16="http://schemas.microsoft.com/office/drawing/2014/main" id="{9807005D-F8C0-4875-AEAB-BFA6F2B3F1FD}"/>
              </a:ext>
            </a:extLst>
          </p:cNvPr>
          <p:cNvCxnSpPr>
            <a:cxnSpLocks/>
            <a:stCxn id="7" idx="4"/>
            <a:endCxn id="11" idx="0"/>
          </p:cNvCxnSpPr>
          <p:nvPr/>
        </p:nvCxnSpPr>
        <p:spPr>
          <a:xfrm rot="16200000">
            <a:off x="2005754" y="4172437"/>
            <a:ext cx="41669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F5047F-DB4E-4212-8123-9CD90110F0F3}"/>
              </a:ext>
            </a:extLst>
          </p:cNvPr>
          <p:cNvCxnSpPr>
            <a:cxnSpLocks/>
            <a:stCxn id="7" idx="4"/>
            <a:endCxn id="12" idx="0"/>
          </p:cNvCxnSpPr>
          <p:nvPr/>
        </p:nvCxnSpPr>
        <p:spPr>
          <a:xfrm rot="16200000">
            <a:off x="1791835" y="3958518"/>
            <a:ext cx="84453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9F1C8BD-88D3-4B54-9437-BD440BEADB9B}"/>
              </a:ext>
            </a:extLst>
          </p:cNvPr>
          <p:cNvCxnSpPr>
            <a:cxnSpLocks/>
            <a:stCxn id="8" idx="4"/>
            <a:endCxn id="11" idx="0"/>
          </p:cNvCxnSpPr>
          <p:nvPr/>
        </p:nvCxnSpPr>
        <p:spPr>
          <a:xfrm rot="16200000" flipH="1">
            <a:off x="2210390" y="3960375"/>
            <a:ext cx="742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231938-6ED8-4A14-8F87-5F6239AD6165}"/>
              </a:ext>
            </a:extLst>
          </p:cNvPr>
          <p:cNvCxnSpPr>
            <a:cxnSpLocks/>
            <a:stCxn id="8" idx="4"/>
            <a:endCxn id="12" idx="0"/>
          </p:cNvCxnSpPr>
          <p:nvPr/>
        </p:nvCxnSpPr>
        <p:spPr>
          <a:xfrm rot="16200000">
            <a:off x="2003897" y="3746455"/>
            <a:ext cx="42041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24E003-9FD9-44CA-A862-0B009F533DA0}"/>
              </a:ext>
            </a:extLst>
          </p:cNvPr>
          <p:cNvCxnSpPr>
            <a:cxnSpLocks/>
            <a:stCxn id="9" idx="4"/>
            <a:endCxn id="11" idx="0"/>
          </p:cNvCxnSpPr>
          <p:nvPr/>
        </p:nvCxnSpPr>
        <p:spPr>
          <a:xfrm rot="16200000" flipH="1">
            <a:off x="1998327" y="3748312"/>
            <a:ext cx="43155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0ED6150-5721-4D49-AC46-575F772F344D}"/>
              </a:ext>
            </a:extLst>
          </p:cNvPr>
          <p:cNvCxnSpPr>
            <a:cxnSpLocks/>
            <a:stCxn id="9" idx="4"/>
            <a:endCxn id="12" idx="0"/>
          </p:cNvCxnSpPr>
          <p:nvPr/>
        </p:nvCxnSpPr>
        <p:spPr>
          <a:xfrm rot="16200000" flipH="1">
            <a:off x="2212247" y="3534393"/>
            <a:ext cx="371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BB8161-36B0-48FA-A7A8-AC515EB58871}"/>
              </a:ext>
            </a:extLst>
          </p:cNvPr>
          <p:cNvCxnSpPr>
            <a:cxnSpLocks/>
            <a:stCxn id="10" idx="4"/>
            <a:endCxn id="12" idx="0"/>
          </p:cNvCxnSpPr>
          <p:nvPr/>
        </p:nvCxnSpPr>
        <p:spPr>
          <a:xfrm rot="16200000" flipH="1">
            <a:off x="2000184" y="3322330"/>
            <a:ext cx="427839"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2471E5-31FD-4584-AE68-E15AFF1F72EF}"/>
              </a:ext>
            </a:extLst>
          </p:cNvPr>
          <p:cNvCxnSpPr>
            <a:cxnSpLocks/>
            <a:stCxn id="10" idx="4"/>
            <a:endCxn id="11" idx="0"/>
          </p:cNvCxnSpPr>
          <p:nvPr/>
        </p:nvCxnSpPr>
        <p:spPr>
          <a:xfrm rot="16200000" flipH="1">
            <a:off x="1786264" y="3536249"/>
            <a:ext cx="85567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DCDC6D1-C0C4-453B-A854-A03FC7E56432}"/>
              </a:ext>
            </a:extLst>
          </p:cNvPr>
          <p:cNvCxnSpPr>
            <a:cxnSpLocks/>
            <a:stCxn id="11" idx="4"/>
            <a:endCxn id="17" idx="0"/>
          </p:cNvCxnSpPr>
          <p:nvPr/>
        </p:nvCxnSpPr>
        <p:spPr>
          <a:xfrm flipV="1">
            <a:off x="2814809" y="3479543"/>
            <a:ext cx="451445" cy="71844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0EC1528-5A10-46CF-ACD7-C967C5C888B3}"/>
              </a:ext>
            </a:extLst>
          </p:cNvPr>
          <p:cNvCxnSpPr>
            <a:cxnSpLocks/>
            <a:stCxn id="11" idx="4"/>
            <a:endCxn id="18" idx="0"/>
          </p:cNvCxnSpPr>
          <p:nvPr/>
        </p:nvCxnSpPr>
        <p:spPr>
          <a:xfrm flipV="1">
            <a:off x="2814809" y="3063830"/>
            <a:ext cx="451445" cy="11341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91FF030-10D9-46BC-8356-2051EB965D35}"/>
              </a:ext>
            </a:extLst>
          </p:cNvPr>
          <p:cNvCxnSpPr>
            <a:cxnSpLocks/>
            <a:stCxn id="11" idx="4"/>
            <a:endCxn id="19" idx="0"/>
          </p:cNvCxnSpPr>
          <p:nvPr/>
        </p:nvCxnSpPr>
        <p:spPr>
          <a:xfrm flipV="1">
            <a:off x="2814809" y="2648118"/>
            <a:ext cx="451445" cy="1549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9FAAC5A-D859-49CC-907D-C44F78CF3B78}"/>
              </a:ext>
            </a:extLst>
          </p:cNvPr>
          <p:cNvCxnSpPr>
            <a:cxnSpLocks/>
            <a:stCxn id="12" idx="4"/>
            <a:endCxn id="17" idx="0"/>
          </p:cNvCxnSpPr>
          <p:nvPr/>
        </p:nvCxnSpPr>
        <p:spPr>
          <a:xfrm flipV="1">
            <a:off x="2814809" y="3479543"/>
            <a:ext cx="451445" cy="2906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D434BC3-33C8-409A-B1E7-80FAAD48D706}"/>
              </a:ext>
            </a:extLst>
          </p:cNvPr>
          <p:cNvCxnSpPr>
            <a:cxnSpLocks/>
            <a:stCxn id="12" idx="3"/>
            <a:endCxn id="18" idx="0"/>
          </p:cNvCxnSpPr>
          <p:nvPr/>
        </p:nvCxnSpPr>
        <p:spPr>
          <a:xfrm flipV="1">
            <a:off x="2761092" y="3063830"/>
            <a:ext cx="505162" cy="8355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F48C1D-7632-418A-9B1F-CF9F8F044E00}"/>
              </a:ext>
            </a:extLst>
          </p:cNvPr>
          <p:cNvCxnSpPr>
            <a:cxnSpLocks/>
            <a:stCxn id="12" idx="4"/>
            <a:endCxn id="19" idx="0"/>
          </p:cNvCxnSpPr>
          <p:nvPr/>
        </p:nvCxnSpPr>
        <p:spPr>
          <a:xfrm flipV="1">
            <a:off x="2814809" y="2648118"/>
            <a:ext cx="451445" cy="112203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DF70517-AD79-47D0-B28A-C88EEB209C17}"/>
              </a:ext>
            </a:extLst>
          </p:cNvPr>
          <p:cNvCxnSpPr>
            <a:cxnSpLocks/>
            <a:stCxn id="13" idx="4"/>
            <a:endCxn id="17" idx="0"/>
          </p:cNvCxnSpPr>
          <p:nvPr/>
        </p:nvCxnSpPr>
        <p:spPr>
          <a:xfrm>
            <a:off x="1980202" y="2515408"/>
            <a:ext cx="1286052" cy="9641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554EE9B-F815-4101-A602-6A7DE86BA938}"/>
              </a:ext>
            </a:extLst>
          </p:cNvPr>
          <p:cNvCxnSpPr>
            <a:cxnSpLocks/>
            <a:stCxn id="14" idx="4"/>
            <a:endCxn id="17" idx="0"/>
          </p:cNvCxnSpPr>
          <p:nvPr/>
        </p:nvCxnSpPr>
        <p:spPr>
          <a:xfrm>
            <a:off x="1980202" y="2087569"/>
            <a:ext cx="1286052" cy="139197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1662FFC-7236-4A78-9FD3-66D1D5D65409}"/>
              </a:ext>
            </a:extLst>
          </p:cNvPr>
          <p:cNvCxnSpPr>
            <a:cxnSpLocks/>
            <a:stCxn id="16" idx="4"/>
            <a:endCxn id="17" idx="0"/>
          </p:cNvCxnSpPr>
          <p:nvPr/>
        </p:nvCxnSpPr>
        <p:spPr>
          <a:xfrm>
            <a:off x="1980202" y="1659730"/>
            <a:ext cx="1286052" cy="18198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63C0544-115A-4FE4-8CDF-03F0BB746D68}"/>
              </a:ext>
            </a:extLst>
          </p:cNvPr>
          <p:cNvCxnSpPr>
            <a:cxnSpLocks/>
            <a:stCxn id="13" idx="4"/>
            <a:endCxn id="18" idx="0"/>
          </p:cNvCxnSpPr>
          <p:nvPr/>
        </p:nvCxnSpPr>
        <p:spPr>
          <a:xfrm>
            <a:off x="1980202" y="2515408"/>
            <a:ext cx="1286052" cy="548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D3A48E9-6A6F-4B4F-AA1F-0AF03E425D1F}"/>
              </a:ext>
            </a:extLst>
          </p:cNvPr>
          <p:cNvCxnSpPr>
            <a:cxnSpLocks/>
            <a:stCxn id="14" idx="4"/>
            <a:endCxn id="18" idx="0"/>
          </p:cNvCxnSpPr>
          <p:nvPr/>
        </p:nvCxnSpPr>
        <p:spPr>
          <a:xfrm>
            <a:off x="1980202" y="2087569"/>
            <a:ext cx="1286052" cy="9762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26E276D-6293-4260-83E2-09F9A06DDFBA}"/>
              </a:ext>
            </a:extLst>
          </p:cNvPr>
          <p:cNvCxnSpPr>
            <a:cxnSpLocks/>
            <a:stCxn id="16" idx="4"/>
            <a:endCxn id="18" idx="0"/>
          </p:cNvCxnSpPr>
          <p:nvPr/>
        </p:nvCxnSpPr>
        <p:spPr>
          <a:xfrm>
            <a:off x="1980202" y="1659730"/>
            <a:ext cx="1286052" cy="14041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8071810-7F24-4E76-8D4B-C6959E6A12DE}"/>
              </a:ext>
            </a:extLst>
          </p:cNvPr>
          <p:cNvCxnSpPr>
            <a:cxnSpLocks/>
            <a:stCxn id="13" idx="4"/>
            <a:endCxn id="19" idx="0"/>
          </p:cNvCxnSpPr>
          <p:nvPr/>
        </p:nvCxnSpPr>
        <p:spPr>
          <a:xfrm>
            <a:off x="1980202" y="2515408"/>
            <a:ext cx="1286052" cy="1327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EE36232-69C3-48DB-ADA1-FB72AF1950E6}"/>
              </a:ext>
            </a:extLst>
          </p:cNvPr>
          <p:cNvCxnSpPr>
            <a:cxnSpLocks/>
            <a:stCxn id="14" idx="4"/>
            <a:endCxn id="19" idx="0"/>
          </p:cNvCxnSpPr>
          <p:nvPr/>
        </p:nvCxnSpPr>
        <p:spPr>
          <a:xfrm>
            <a:off x="1980202" y="2087569"/>
            <a:ext cx="1286052" cy="560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AA99F90-A6E7-4706-9845-85F309E892E1}"/>
              </a:ext>
            </a:extLst>
          </p:cNvPr>
          <p:cNvCxnSpPr>
            <a:cxnSpLocks/>
            <a:stCxn id="16" idx="4"/>
            <a:endCxn id="19" idx="0"/>
          </p:cNvCxnSpPr>
          <p:nvPr/>
        </p:nvCxnSpPr>
        <p:spPr>
          <a:xfrm>
            <a:off x="1980202" y="1659730"/>
            <a:ext cx="1286052" cy="98838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BFD12D7-80B1-4F89-8AF7-C348D0BFCB28}"/>
              </a:ext>
            </a:extLst>
          </p:cNvPr>
          <p:cNvCxnSpPr>
            <a:cxnSpLocks/>
            <a:stCxn id="17" idx="4"/>
            <a:endCxn id="20" idx="1"/>
          </p:cNvCxnSpPr>
          <p:nvPr/>
        </p:nvCxnSpPr>
        <p:spPr>
          <a:xfrm>
            <a:off x="3633057" y="3479543"/>
            <a:ext cx="739326" cy="6951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8" name="Google Shape;219;p33">
            <a:extLst>
              <a:ext uri="{FF2B5EF4-FFF2-40B4-BE49-F238E27FC236}">
                <a16:creationId xmlns:a16="http://schemas.microsoft.com/office/drawing/2014/main" id="{7B55A09A-2F9E-4E39-B327-5D48837D5A70}"/>
              </a:ext>
            </a:extLst>
          </p:cNvPr>
          <p:cNvSpPr/>
          <p:nvPr/>
        </p:nvSpPr>
        <p:spPr>
          <a:xfrm rot="16200000">
            <a:off x="1613974" y="485541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9" name="Google Shape;219;p33">
            <a:extLst>
              <a:ext uri="{FF2B5EF4-FFF2-40B4-BE49-F238E27FC236}">
                <a16:creationId xmlns:a16="http://schemas.microsoft.com/office/drawing/2014/main" id="{50BD2155-CCAA-4B8F-A8B6-CB3381CBF295}"/>
              </a:ext>
            </a:extLst>
          </p:cNvPr>
          <p:cNvSpPr/>
          <p:nvPr/>
        </p:nvSpPr>
        <p:spPr>
          <a:xfrm rot="16200000">
            <a:off x="4319241" y="214635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50" name="Straight Connector 49">
            <a:extLst>
              <a:ext uri="{FF2B5EF4-FFF2-40B4-BE49-F238E27FC236}">
                <a16:creationId xmlns:a16="http://schemas.microsoft.com/office/drawing/2014/main" id="{35FF1BF5-A168-47B5-8944-12E677BC76BF}"/>
              </a:ext>
            </a:extLst>
          </p:cNvPr>
          <p:cNvCxnSpPr>
            <a:cxnSpLocks/>
            <a:stCxn id="48" idx="4"/>
            <a:endCxn id="11" idx="0"/>
          </p:cNvCxnSpPr>
          <p:nvPr/>
        </p:nvCxnSpPr>
        <p:spPr>
          <a:xfrm rot="16200000">
            <a:off x="1793692" y="4384500"/>
            <a:ext cx="84082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62C93F6-A133-4271-A71A-B661393ED0A4}"/>
              </a:ext>
            </a:extLst>
          </p:cNvPr>
          <p:cNvCxnSpPr>
            <a:cxnSpLocks/>
            <a:stCxn id="48" idx="4"/>
            <a:endCxn id="12" idx="0"/>
          </p:cNvCxnSpPr>
          <p:nvPr/>
        </p:nvCxnSpPr>
        <p:spPr>
          <a:xfrm rot="16200000">
            <a:off x="1579772" y="4170580"/>
            <a:ext cx="126866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A0D3CFC-7386-4FD5-B818-C12A4D9B83D9}"/>
              </a:ext>
            </a:extLst>
          </p:cNvPr>
          <p:cNvCxnSpPr>
            <a:cxnSpLocks/>
            <a:stCxn id="17" idx="4"/>
            <a:endCxn id="21" idx="0"/>
          </p:cNvCxnSpPr>
          <p:nvPr/>
        </p:nvCxnSpPr>
        <p:spPr>
          <a:xfrm>
            <a:off x="3633057" y="3479543"/>
            <a:ext cx="685609" cy="13695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91CA3E2-4FEB-4D1C-9437-AB298DAC9968}"/>
              </a:ext>
            </a:extLst>
          </p:cNvPr>
          <p:cNvCxnSpPr>
            <a:cxnSpLocks/>
            <a:stCxn id="17" idx="4"/>
            <a:endCxn id="22" idx="0"/>
          </p:cNvCxnSpPr>
          <p:nvPr/>
        </p:nvCxnSpPr>
        <p:spPr>
          <a:xfrm flipV="1">
            <a:off x="3633057" y="3187582"/>
            <a:ext cx="685609" cy="2919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241DBE0-9EBD-4075-BEE1-B5DE74CDC438}"/>
              </a:ext>
            </a:extLst>
          </p:cNvPr>
          <p:cNvCxnSpPr>
            <a:cxnSpLocks/>
            <a:stCxn id="17" idx="4"/>
            <a:endCxn id="23" idx="0"/>
          </p:cNvCxnSpPr>
          <p:nvPr/>
        </p:nvCxnSpPr>
        <p:spPr>
          <a:xfrm flipV="1">
            <a:off x="3633057" y="2758666"/>
            <a:ext cx="685609" cy="72087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DA7C73D-943D-48CD-8830-5A8F81DC4E5A}"/>
              </a:ext>
            </a:extLst>
          </p:cNvPr>
          <p:cNvCxnSpPr>
            <a:cxnSpLocks/>
            <a:stCxn id="17" idx="4"/>
            <a:endCxn id="49" idx="0"/>
          </p:cNvCxnSpPr>
          <p:nvPr/>
        </p:nvCxnSpPr>
        <p:spPr>
          <a:xfrm flipV="1">
            <a:off x="3633057" y="2329752"/>
            <a:ext cx="685609" cy="114979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9AC526-7BE3-4977-96F2-99CFEC33DADC}"/>
              </a:ext>
            </a:extLst>
          </p:cNvPr>
          <p:cNvCxnSpPr>
            <a:cxnSpLocks/>
            <a:stCxn id="18" idx="4"/>
            <a:endCxn id="20" idx="0"/>
          </p:cNvCxnSpPr>
          <p:nvPr/>
        </p:nvCxnSpPr>
        <p:spPr>
          <a:xfrm>
            <a:off x="3633057" y="3063830"/>
            <a:ext cx="685609" cy="98158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A5D296-7B54-4539-8C21-2C8A528E210A}"/>
              </a:ext>
            </a:extLst>
          </p:cNvPr>
          <p:cNvCxnSpPr>
            <a:cxnSpLocks/>
            <a:stCxn id="18" idx="4"/>
            <a:endCxn id="21" idx="0"/>
          </p:cNvCxnSpPr>
          <p:nvPr/>
        </p:nvCxnSpPr>
        <p:spPr>
          <a:xfrm>
            <a:off x="3633057" y="3063830"/>
            <a:ext cx="685609" cy="5526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EDB78EC-C218-49BE-9228-B7AC734F261E}"/>
              </a:ext>
            </a:extLst>
          </p:cNvPr>
          <p:cNvCxnSpPr>
            <a:cxnSpLocks/>
            <a:stCxn id="18" idx="4"/>
            <a:endCxn id="22" idx="0"/>
          </p:cNvCxnSpPr>
          <p:nvPr/>
        </p:nvCxnSpPr>
        <p:spPr>
          <a:xfrm>
            <a:off x="3633057" y="3063830"/>
            <a:ext cx="685609" cy="1237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4FB215D-B67C-47F9-895E-D87203301DA6}"/>
              </a:ext>
            </a:extLst>
          </p:cNvPr>
          <p:cNvCxnSpPr>
            <a:cxnSpLocks/>
            <a:stCxn id="18" idx="4"/>
            <a:endCxn id="23" idx="0"/>
          </p:cNvCxnSpPr>
          <p:nvPr/>
        </p:nvCxnSpPr>
        <p:spPr>
          <a:xfrm flipV="1">
            <a:off x="3633057" y="2758666"/>
            <a:ext cx="685609" cy="3051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6481F7A-CEBB-4452-B4FA-472836A83DC1}"/>
              </a:ext>
            </a:extLst>
          </p:cNvPr>
          <p:cNvCxnSpPr>
            <a:cxnSpLocks/>
            <a:stCxn id="18" idx="4"/>
            <a:endCxn id="49" idx="0"/>
          </p:cNvCxnSpPr>
          <p:nvPr/>
        </p:nvCxnSpPr>
        <p:spPr>
          <a:xfrm flipV="1">
            <a:off x="3633057" y="2329752"/>
            <a:ext cx="685609" cy="7340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033B03A-CFD1-481D-B4BF-AACE899B1513}"/>
              </a:ext>
            </a:extLst>
          </p:cNvPr>
          <p:cNvCxnSpPr>
            <a:cxnSpLocks/>
            <a:stCxn id="19" idx="4"/>
            <a:endCxn id="20" idx="0"/>
          </p:cNvCxnSpPr>
          <p:nvPr/>
        </p:nvCxnSpPr>
        <p:spPr>
          <a:xfrm>
            <a:off x="3633057" y="2648118"/>
            <a:ext cx="685609" cy="13972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ED5C81-6035-41DF-9A66-C086C1143892}"/>
              </a:ext>
            </a:extLst>
          </p:cNvPr>
          <p:cNvCxnSpPr>
            <a:cxnSpLocks/>
            <a:stCxn id="19" idx="4"/>
            <a:endCxn id="21" idx="0"/>
          </p:cNvCxnSpPr>
          <p:nvPr/>
        </p:nvCxnSpPr>
        <p:spPr>
          <a:xfrm>
            <a:off x="3633057" y="2648118"/>
            <a:ext cx="685609" cy="9683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D38D9E4-D71F-4FE3-9C6D-FF81BBD6CC15}"/>
              </a:ext>
            </a:extLst>
          </p:cNvPr>
          <p:cNvCxnSpPr>
            <a:cxnSpLocks/>
            <a:stCxn id="19" idx="4"/>
            <a:endCxn id="22" idx="0"/>
          </p:cNvCxnSpPr>
          <p:nvPr/>
        </p:nvCxnSpPr>
        <p:spPr>
          <a:xfrm>
            <a:off x="3633057" y="2648118"/>
            <a:ext cx="685609" cy="5394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7582EEB-C46D-4BE4-B78C-5E801DE44E0C}"/>
              </a:ext>
            </a:extLst>
          </p:cNvPr>
          <p:cNvCxnSpPr>
            <a:cxnSpLocks/>
            <a:stCxn id="19" idx="4"/>
            <a:endCxn id="23" idx="0"/>
          </p:cNvCxnSpPr>
          <p:nvPr/>
        </p:nvCxnSpPr>
        <p:spPr>
          <a:xfrm>
            <a:off x="3633057" y="2648118"/>
            <a:ext cx="685609" cy="1105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683A750-61A4-4E25-8A5F-135BC82056ED}"/>
              </a:ext>
            </a:extLst>
          </p:cNvPr>
          <p:cNvCxnSpPr>
            <a:cxnSpLocks/>
            <a:stCxn id="19" idx="4"/>
            <a:endCxn id="49" idx="0"/>
          </p:cNvCxnSpPr>
          <p:nvPr/>
        </p:nvCxnSpPr>
        <p:spPr>
          <a:xfrm flipV="1">
            <a:off x="3633057" y="2329752"/>
            <a:ext cx="685609" cy="3183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46E715F5-4A99-41A8-97BC-8BF3D55F5C0E}"/>
              </a:ext>
            </a:extLst>
          </p:cNvPr>
          <p:cNvSpPr/>
          <p:nvPr/>
        </p:nvSpPr>
        <p:spPr>
          <a:xfrm>
            <a:off x="1209675" y="528658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Inputs</a:t>
            </a:r>
          </a:p>
        </p:txBody>
      </p:sp>
      <p:sp>
        <p:nvSpPr>
          <p:cNvPr id="108" name="Rectangle 107">
            <a:extLst>
              <a:ext uri="{FF2B5EF4-FFF2-40B4-BE49-F238E27FC236}">
                <a16:creationId xmlns:a16="http://schemas.microsoft.com/office/drawing/2014/main" id="{7B0D09E5-A57F-41EF-8916-3EC014E66AED}"/>
              </a:ext>
            </a:extLst>
          </p:cNvPr>
          <p:cNvSpPr/>
          <p:nvPr/>
        </p:nvSpPr>
        <p:spPr>
          <a:xfrm>
            <a:off x="3914942" y="433615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Outputs</a:t>
            </a:r>
          </a:p>
        </p:txBody>
      </p:sp>
      <p:sp>
        <p:nvSpPr>
          <p:cNvPr id="110" name="Rectangle 109">
            <a:extLst>
              <a:ext uri="{FF2B5EF4-FFF2-40B4-BE49-F238E27FC236}">
                <a16:creationId xmlns:a16="http://schemas.microsoft.com/office/drawing/2014/main" id="{C996805C-1404-45B1-BB2D-C04C68AEA928}"/>
              </a:ext>
            </a:extLst>
          </p:cNvPr>
          <p:cNvSpPr/>
          <p:nvPr/>
        </p:nvSpPr>
        <p:spPr>
          <a:xfrm>
            <a:off x="2199447" y="4643901"/>
            <a:ext cx="1563923" cy="482612"/>
          </a:xfrm>
          <a:prstGeom prst="rect">
            <a:avLst/>
          </a:prstGeom>
          <a:solidFill>
            <a:schemeClr val="accent1">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Embedding</a:t>
            </a:r>
          </a:p>
        </p:txBody>
      </p:sp>
      <p:sp>
        <p:nvSpPr>
          <p:cNvPr id="236" name="Rectangle 235">
            <a:extLst>
              <a:ext uri="{FF2B5EF4-FFF2-40B4-BE49-F238E27FC236}">
                <a16:creationId xmlns:a16="http://schemas.microsoft.com/office/drawing/2014/main" id="{F4588E9A-5C73-4BB6-BADA-0667DEE66591}"/>
              </a:ext>
            </a:extLst>
          </p:cNvPr>
          <p:cNvSpPr/>
          <p:nvPr/>
        </p:nvSpPr>
        <p:spPr>
          <a:xfrm>
            <a:off x="3064314" y="3796655"/>
            <a:ext cx="752942" cy="482612"/>
          </a:xfrm>
          <a:prstGeom prst="rect">
            <a:avLst/>
          </a:prstGeom>
          <a:solidFill>
            <a:schemeClr val="accent4">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RNN</a:t>
            </a:r>
          </a:p>
        </p:txBody>
      </p:sp>
      <p:sp>
        <p:nvSpPr>
          <p:cNvPr id="267" name="TextBox 266">
            <a:extLst>
              <a:ext uri="{FF2B5EF4-FFF2-40B4-BE49-F238E27FC236}">
                <a16:creationId xmlns:a16="http://schemas.microsoft.com/office/drawing/2014/main" id="{D232086F-6291-4D6E-AEB6-39EB6CC1F8D5}"/>
              </a:ext>
            </a:extLst>
          </p:cNvPr>
          <p:cNvSpPr txBox="1"/>
          <p:nvPr/>
        </p:nvSpPr>
        <p:spPr>
          <a:xfrm>
            <a:off x="5612370" y="1644244"/>
            <a:ext cx="196560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“Cats say ___.”</a:t>
            </a:r>
          </a:p>
        </p:txBody>
      </p:sp>
      <p:sp>
        <p:nvSpPr>
          <p:cNvPr id="269" name="TextBox 268">
            <a:extLst>
              <a:ext uri="{FF2B5EF4-FFF2-40B4-BE49-F238E27FC236}">
                <a16:creationId xmlns:a16="http://schemas.microsoft.com/office/drawing/2014/main" id="{F73D0A2E-D5E4-4641-9EAC-2F57C1B093C9}"/>
              </a:ext>
            </a:extLst>
          </p:cNvPr>
          <p:cNvSpPr txBox="1"/>
          <p:nvPr/>
        </p:nvSpPr>
        <p:spPr>
          <a:xfrm>
            <a:off x="5578707" y="2146925"/>
            <a:ext cx="1999265"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“Dogs say ___.”</a:t>
            </a:r>
          </a:p>
        </p:txBody>
      </p:sp>
      <p:sp>
        <p:nvSpPr>
          <p:cNvPr id="270" name="TextBox 269">
            <a:extLst>
              <a:ext uri="{FF2B5EF4-FFF2-40B4-BE49-F238E27FC236}">
                <a16:creationId xmlns:a16="http://schemas.microsoft.com/office/drawing/2014/main" id="{1509C758-3637-411E-ADAE-58DC9F86514E}"/>
              </a:ext>
            </a:extLst>
          </p:cNvPr>
          <p:cNvSpPr txBox="1"/>
          <p:nvPr/>
        </p:nvSpPr>
        <p:spPr>
          <a:xfrm>
            <a:off x="1011977" y="3169348"/>
            <a:ext cx="62869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Cats</a:t>
            </a:r>
          </a:p>
        </p:txBody>
      </p:sp>
      <p:sp>
        <p:nvSpPr>
          <p:cNvPr id="272" name="TextBox 271">
            <a:extLst>
              <a:ext uri="{FF2B5EF4-FFF2-40B4-BE49-F238E27FC236}">
                <a16:creationId xmlns:a16="http://schemas.microsoft.com/office/drawing/2014/main" id="{514B5203-76A2-4BBC-80DC-C5A9947C04CF}"/>
              </a:ext>
            </a:extLst>
          </p:cNvPr>
          <p:cNvSpPr txBox="1"/>
          <p:nvPr/>
        </p:nvSpPr>
        <p:spPr>
          <a:xfrm>
            <a:off x="983123" y="3589622"/>
            <a:ext cx="65755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Dogs</a:t>
            </a:r>
          </a:p>
        </p:txBody>
      </p:sp>
      <p:sp>
        <p:nvSpPr>
          <p:cNvPr id="274" name="TextBox 273">
            <a:extLst>
              <a:ext uri="{FF2B5EF4-FFF2-40B4-BE49-F238E27FC236}">
                <a16:creationId xmlns:a16="http://schemas.microsoft.com/office/drawing/2014/main" id="{822951B0-3B41-4D23-A9DD-D9636B517C92}"/>
              </a:ext>
            </a:extLst>
          </p:cNvPr>
          <p:cNvSpPr txBox="1"/>
          <p:nvPr/>
        </p:nvSpPr>
        <p:spPr>
          <a:xfrm>
            <a:off x="870912" y="4009896"/>
            <a:ext cx="76976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Meow</a:t>
            </a:r>
          </a:p>
        </p:txBody>
      </p:sp>
      <p:sp>
        <p:nvSpPr>
          <p:cNvPr id="276" name="TextBox 275">
            <a:extLst>
              <a:ext uri="{FF2B5EF4-FFF2-40B4-BE49-F238E27FC236}">
                <a16:creationId xmlns:a16="http://schemas.microsoft.com/office/drawing/2014/main" id="{E6F00E54-AF27-4AEB-9E74-A285211D0912}"/>
              </a:ext>
            </a:extLst>
          </p:cNvPr>
          <p:cNvSpPr txBox="1"/>
          <p:nvPr/>
        </p:nvSpPr>
        <p:spPr>
          <a:xfrm>
            <a:off x="1109760" y="4430170"/>
            <a:ext cx="53091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Say</a:t>
            </a:r>
          </a:p>
        </p:txBody>
      </p:sp>
      <p:sp>
        <p:nvSpPr>
          <p:cNvPr id="278" name="TextBox 277">
            <a:extLst>
              <a:ext uri="{FF2B5EF4-FFF2-40B4-BE49-F238E27FC236}">
                <a16:creationId xmlns:a16="http://schemas.microsoft.com/office/drawing/2014/main" id="{89E4A0A9-FCDA-4681-B62D-1D5325CDB863}"/>
              </a:ext>
            </a:extLst>
          </p:cNvPr>
          <p:cNvSpPr txBox="1"/>
          <p:nvPr/>
        </p:nvSpPr>
        <p:spPr>
          <a:xfrm>
            <a:off x="937597" y="4850445"/>
            <a:ext cx="70307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Woof</a:t>
            </a:r>
          </a:p>
        </p:txBody>
      </p:sp>
      <p:sp>
        <p:nvSpPr>
          <p:cNvPr id="280" name="TextBox 279">
            <a:extLst>
              <a:ext uri="{FF2B5EF4-FFF2-40B4-BE49-F238E27FC236}">
                <a16:creationId xmlns:a16="http://schemas.microsoft.com/office/drawing/2014/main" id="{4DA16808-3463-46A3-941B-7C107ED8CAA1}"/>
              </a:ext>
            </a:extLst>
          </p:cNvPr>
          <p:cNvSpPr txBox="1"/>
          <p:nvPr/>
        </p:nvSpPr>
        <p:spPr>
          <a:xfrm>
            <a:off x="4656304" y="2205632"/>
            <a:ext cx="62869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Cats</a:t>
            </a:r>
          </a:p>
        </p:txBody>
      </p:sp>
      <p:sp>
        <p:nvSpPr>
          <p:cNvPr id="282" name="TextBox 281">
            <a:extLst>
              <a:ext uri="{FF2B5EF4-FFF2-40B4-BE49-F238E27FC236}">
                <a16:creationId xmlns:a16="http://schemas.microsoft.com/office/drawing/2014/main" id="{1871427E-5DDE-4A8A-A91F-728F7D2343E7}"/>
              </a:ext>
            </a:extLst>
          </p:cNvPr>
          <p:cNvSpPr txBox="1"/>
          <p:nvPr/>
        </p:nvSpPr>
        <p:spPr>
          <a:xfrm>
            <a:off x="4656304" y="2625906"/>
            <a:ext cx="65755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Dogs</a:t>
            </a:r>
          </a:p>
        </p:txBody>
      </p:sp>
      <p:sp>
        <p:nvSpPr>
          <p:cNvPr id="284" name="TextBox 283">
            <a:extLst>
              <a:ext uri="{FF2B5EF4-FFF2-40B4-BE49-F238E27FC236}">
                <a16:creationId xmlns:a16="http://schemas.microsoft.com/office/drawing/2014/main" id="{382C7A38-44D9-4B12-B48E-8CA49D99C4CF}"/>
              </a:ext>
            </a:extLst>
          </p:cNvPr>
          <p:cNvSpPr txBox="1"/>
          <p:nvPr/>
        </p:nvSpPr>
        <p:spPr>
          <a:xfrm>
            <a:off x="4656304" y="3046180"/>
            <a:ext cx="76976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Meow</a:t>
            </a:r>
          </a:p>
        </p:txBody>
      </p:sp>
      <p:sp>
        <p:nvSpPr>
          <p:cNvPr id="286" name="TextBox 285">
            <a:extLst>
              <a:ext uri="{FF2B5EF4-FFF2-40B4-BE49-F238E27FC236}">
                <a16:creationId xmlns:a16="http://schemas.microsoft.com/office/drawing/2014/main" id="{41860C5C-C760-4D79-B640-BFCC85105887}"/>
              </a:ext>
            </a:extLst>
          </p:cNvPr>
          <p:cNvSpPr txBox="1"/>
          <p:nvPr/>
        </p:nvSpPr>
        <p:spPr>
          <a:xfrm>
            <a:off x="4656304" y="3466454"/>
            <a:ext cx="53091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Say</a:t>
            </a:r>
          </a:p>
        </p:txBody>
      </p:sp>
      <p:sp>
        <p:nvSpPr>
          <p:cNvPr id="288" name="TextBox 287">
            <a:extLst>
              <a:ext uri="{FF2B5EF4-FFF2-40B4-BE49-F238E27FC236}">
                <a16:creationId xmlns:a16="http://schemas.microsoft.com/office/drawing/2014/main" id="{52900541-7205-46C7-AC6D-281DDB45B005}"/>
              </a:ext>
            </a:extLst>
          </p:cNvPr>
          <p:cNvSpPr txBox="1"/>
          <p:nvPr/>
        </p:nvSpPr>
        <p:spPr>
          <a:xfrm>
            <a:off x="4656304" y="3886729"/>
            <a:ext cx="70307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Woof</a:t>
            </a:r>
          </a:p>
        </p:txBody>
      </p:sp>
    </p:spTree>
    <p:extLst>
      <p:ext uri="{BB962C8B-B14F-4D97-AF65-F5344CB8AC3E}">
        <p14:creationId xmlns:p14="http://schemas.microsoft.com/office/powerpoint/2010/main" val="2570752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croll: Vertical 2">
            <a:extLst>
              <a:ext uri="{FF2B5EF4-FFF2-40B4-BE49-F238E27FC236}">
                <a16:creationId xmlns:a16="http://schemas.microsoft.com/office/drawing/2014/main" id="{42E02F80-2BAC-46A7-ADF3-3FEC8DAC1254}"/>
              </a:ext>
            </a:extLst>
          </p:cNvPr>
          <p:cNvSpPr/>
          <p:nvPr/>
        </p:nvSpPr>
        <p:spPr>
          <a:xfrm>
            <a:off x="7449424" y="1657350"/>
            <a:ext cx="2666126"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Dictionary</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8003097" y="3106305"/>
            <a:ext cx="1760028" cy="19082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spAutoFit/>
          </a:bodyPr>
          <a:lstStyle/>
          <a:p>
            <a:pPr marL="457200" indent="-457200">
              <a:buClr>
                <a:schemeClr val="bg1"/>
              </a:buClr>
              <a:buFont typeface="+mj-lt"/>
              <a:buAutoNum type="arabicPeriod"/>
            </a:pPr>
            <a:r>
              <a:rPr lang="en-US" sz="2000">
                <a:solidFill>
                  <a:schemeClr val="bg1"/>
                </a:solidFill>
                <a:latin typeface="Algerian" panose="020B0604020202020204" pitchFamily="82" charset="0"/>
              </a:rPr>
              <a:t>Cats</a:t>
            </a:r>
          </a:p>
          <a:p>
            <a:pPr marL="457200" indent="-457200">
              <a:buClr>
                <a:schemeClr val="bg1"/>
              </a:buClr>
              <a:buFont typeface="+mj-lt"/>
              <a:buAutoNum type="arabicPeriod"/>
            </a:pPr>
            <a:r>
              <a:rPr lang="en-US" sz="2000">
                <a:solidFill>
                  <a:schemeClr val="bg1"/>
                </a:solidFill>
                <a:latin typeface="Algerian" panose="020B0604020202020204" pitchFamily="82" charset="0"/>
              </a:rPr>
              <a:t>Dogs</a:t>
            </a:r>
          </a:p>
          <a:p>
            <a:pPr marL="457200" indent="-457200">
              <a:buClr>
                <a:schemeClr val="bg1"/>
              </a:buClr>
              <a:buFont typeface="+mj-lt"/>
              <a:buAutoNum type="arabicPeriod"/>
            </a:pPr>
            <a:r>
              <a:rPr lang="en-US" sz="2000">
                <a:solidFill>
                  <a:schemeClr val="bg1"/>
                </a:solidFill>
                <a:latin typeface="Algerian" panose="020B0604020202020204" pitchFamily="82" charset="0"/>
              </a:rPr>
              <a:t>Meow</a:t>
            </a:r>
          </a:p>
          <a:p>
            <a:pPr marL="457200" indent="-457200">
              <a:buClr>
                <a:schemeClr val="bg1"/>
              </a:buClr>
              <a:buFont typeface="+mj-lt"/>
              <a:buAutoNum type="arabicPeriod"/>
            </a:pPr>
            <a:r>
              <a:rPr lang="en-US" sz="2000">
                <a:solidFill>
                  <a:schemeClr val="bg1"/>
                </a:solidFill>
                <a:latin typeface="Algerian" panose="020B0604020202020204" pitchFamily="82" charset="0"/>
              </a:rPr>
              <a:t>Say</a:t>
            </a:r>
          </a:p>
          <a:p>
            <a:pPr marL="457200" indent="-457200">
              <a:buClr>
                <a:schemeClr val="bg1"/>
              </a:buClr>
              <a:buFont typeface="+mj-lt"/>
              <a:buAutoNum type="arabicPeriod"/>
            </a:pPr>
            <a:r>
              <a:rPr lang="en-US" sz="2000">
                <a:solidFill>
                  <a:schemeClr val="bg1"/>
                </a:solidFill>
                <a:latin typeface="Algerian" panose="020B0604020202020204" pitchFamily="82" charset="0"/>
              </a:rPr>
              <a:t>Woof</a:t>
            </a:r>
          </a:p>
          <a:p>
            <a:pPr algn="ctr">
              <a:lnSpc>
                <a:spcPct val="90000"/>
              </a:lnSpc>
            </a:pPr>
            <a:endParaRPr lang="en-US" sz="2000">
              <a:solidFill>
                <a:schemeClr val="bg1"/>
              </a:solidFill>
            </a:endParaRPr>
          </a:p>
        </p:txBody>
      </p:sp>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498348" y="403007"/>
            <a:ext cx="9976104" cy="590931"/>
          </a:xfrm>
        </p:spPr>
        <p:txBody>
          <a:bodyPr/>
          <a:lstStyle/>
          <a:p>
            <a:r>
              <a:rPr lang="en-US"/>
              <a:t>Recurrent Neural Networks</a:t>
            </a:r>
          </a:p>
        </p:txBody>
      </p:sp>
      <p:sp>
        <p:nvSpPr>
          <p:cNvPr id="7" name="Google Shape;219;p33">
            <a:extLst>
              <a:ext uri="{FF2B5EF4-FFF2-40B4-BE49-F238E27FC236}">
                <a16:creationId xmlns:a16="http://schemas.microsoft.com/office/drawing/2014/main" id="{00122A3D-7BC1-40BF-B533-C61466E2E325}"/>
              </a:ext>
            </a:extLst>
          </p:cNvPr>
          <p:cNvSpPr/>
          <p:nvPr/>
        </p:nvSpPr>
        <p:spPr>
          <a:xfrm rot="16200000">
            <a:off x="1613974" y="443128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 name="Google Shape;219;p33">
            <a:extLst>
              <a:ext uri="{FF2B5EF4-FFF2-40B4-BE49-F238E27FC236}">
                <a16:creationId xmlns:a16="http://schemas.microsoft.com/office/drawing/2014/main" id="{C2F46F04-0D01-4ABC-9E60-2B6A3488437A}"/>
              </a:ext>
            </a:extLst>
          </p:cNvPr>
          <p:cNvSpPr/>
          <p:nvPr/>
        </p:nvSpPr>
        <p:spPr>
          <a:xfrm rot="16200000">
            <a:off x="1613974" y="400716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9" name="Google Shape;219;p33">
            <a:extLst>
              <a:ext uri="{FF2B5EF4-FFF2-40B4-BE49-F238E27FC236}">
                <a16:creationId xmlns:a16="http://schemas.microsoft.com/office/drawing/2014/main" id="{79DA4442-B689-4CAB-85E3-829218557A86}"/>
              </a:ext>
            </a:extLst>
          </p:cNvPr>
          <p:cNvSpPr/>
          <p:nvPr/>
        </p:nvSpPr>
        <p:spPr>
          <a:xfrm rot="16200000">
            <a:off x="1613974" y="358303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86235C2D-9B9E-467D-899F-131D3EBE9103}"/>
              </a:ext>
            </a:extLst>
          </p:cNvPr>
          <p:cNvSpPr/>
          <p:nvPr/>
        </p:nvSpPr>
        <p:spPr>
          <a:xfrm rot="16200000">
            <a:off x="1613974" y="315891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 name="Google Shape;219;p33">
            <a:extLst>
              <a:ext uri="{FF2B5EF4-FFF2-40B4-BE49-F238E27FC236}">
                <a16:creationId xmlns:a16="http://schemas.microsoft.com/office/drawing/2014/main" id="{794674B3-1F11-464B-A704-50DF93657BF5}"/>
              </a:ext>
            </a:extLst>
          </p:cNvPr>
          <p:cNvSpPr/>
          <p:nvPr/>
        </p:nvSpPr>
        <p:spPr>
          <a:xfrm rot="16200000">
            <a:off x="2448581" y="4014588"/>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A612F40A-A65A-4D1C-A9E3-07965173EAA2}"/>
              </a:ext>
            </a:extLst>
          </p:cNvPr>
          <p:cNvSpPr/>
          <p:nvPr/>
        </p:nvSpPr>
        <p:spPr>
          <a:xfrm rot="16200000">
            <a:off x="2448581" y="3586749"/>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3" name="Google Shape;219;p33">
            <a:extLst>
              <a:ext uri="{FF2B5EF4-FFF2-40B4-BE49-F238E27FC236}">
                <a16:creationId xmlns:a16="http://schemas.microsoft.com/office/drawing/2014/main" id="{96E155B1-F6A2-44A0-AB3D-471AFB8C17CF}"/>
              </a:ext>
            </a:extLst>
          </p:cNvPr>
          <p:cNvSpPr/>
          <p:nvPr/>
        </p:nvSpPr>
        <p:spPr>
          <a:xfrm rot="16200000">
            <a:off x="1613974" y="233200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0C9C476D-C080-462A-9F13-25E7118CA214}"/>
              </a:ext>
            </a:extLst>
          </p:cNvPr>
          <p:cNvSpPr/>
          <p:nvPr/>
        </p:nvSpPr>
        <p:spPr>
          <a:xfrm rot="16200000">
            <a:off x="1613974" y="1904167"/>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84CFD0DC-AD26-4B33-8E26-BFA897F86B8F}"/>
              </a:ext>
            </a:extLst>
          </p:cNvPr>
          <p:cNvSpPr/>
          <p:nvPr/>
        </p:nvSpPr>
        <p:spPr>
          <a:xfrm rot="16200000">
            <a:off x="1613974" y="14763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7" name="Google Shape;219;p33">
            <a:extLst>
              <a:ext uri="{FF2B5EF4-FFF2-40B4-BE49-F238E27FC236}">
                <a16:creationId xmlns:a16="http://schemas.microsoft.com/office/drawing/2014/main" id="{1FA6F24B-7B12-44F9-A590-816CED3375A6}"/>
              </a:ext>
            </a:extLst>
          </p:cNvPr>
          <p:cNvSpPr/>
          <p:nvPr/>
        </p:nvSpPr>
        <p:spPr>
          <a:xfrm rot="16200000">
            <a:off x="3266829" y="3296141"/>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337EF646-5E95-4186-B92F-1E2B55675F14}"/>
              </a:ext>
            </a:extLst>
          </p:cNvPr>
          <p:cNvSpPr/>
          <p:nvPr/>
        </p:nvSpPr>
        <p:spPr>
          <a:xfrm rot="16200000">
            <a:off x="3266829" y="28804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 name="Google Shape;219;p33">
            <a:extLst>
              <a:ext uri="{FF2B5EF4-FFF2-40B4-BE49-F238E27FC236}">
                <a16:creationId xmlns:a16="http://schemas.microsoft.com/office/drawing/2014/main" id="{6891AB59-60E9-4ABE-963A-542081A1A65C}"/>
              </a:ext>
            </a:extLst>
          </p:cNvPr>
          <p:cNvSpPr/>
          <p:nvPr/>
        </p:nvSpPr>
        <p:spPr>
          <a:xfrm rot="16200000">
            <a:off x="3266829" y="246471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0" name="Google Shape;219;p33">
            <a:extLst>
              <a:ext uri="{FF2B5EF4-FFF2-40B4-BE49-F238E27FC236}">
                <a16:creationId xmlns:a16="http://schemas.microsoft.com/office/drawing/2014/main" id="{EFC4DB7C-5480-4BED-805D-72390B93239B}"/>
              </a:ext>
            </a:extLst>
          </p:cNvPr>
          <p:cNvSpPr/>
          <p:nvPr/>
        </p:nvSpPr>
        <p:spPr>
          <a:xfrm rot="16200000">
            <a:off x="4319241" y="3862012"/>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 name="Google Shape;219;p33">
            <a:extLst>
              <a:ext uri="{FF2B5EF4-FFF2-40B4-BE49-F238E27FC236}">
                <a16:creationId xmlns:a16="http://schemas.microsoft.com/office/drawing/2014/main" id="{8911CDEF-7F99-4AE4-9C8C-475CEF7DB506}"/>
              </a:ext>
            </a:extLst>
          </p:cNvPr>
          <p:cNvSpPr/>
          <p:nvPr/>
        </p:nvSpPr>
        <p:spPr>
          <a:xfrm rot="16200000">
            <a:off x="4319241" y="343309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 name="Google Shape;219;p33">
            <a:extLst>
              <a:ext uri="{FF2B5EF4-FFF2-40B4-BE49-F238E27FC236}">
                <a16:creationId xmlns:a16="http://schemas.microsoft.com/office/drawing/2014/main" id="{654270AE-4C53-43EA-873B-DF7937F23A9B}"/>
              </a:ext>
            </a:extLst>
          </p:cNvPr>
          <p:cNvSpPr/>
          <p:nvPr/>
        </p:nvSpPr>
        <p:spPr>
          <a:xfrm rot="16200000">
            <a:off x="4319241" y="300418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3" name="Google Shape;219;p33">
            <a:extLst>
              <a:ext uri="{FF2B5EF4-FFF2-40B4-BE49-F238E27FC236}">
                <a16:creationId xmlns:a16="http://schemas.microsoft.com/office/drawing/2014/main" id="{FB63ED82-2F0E-4929-AC52-BF26319393BF}"/>
              </a:ext>
            </a:extLst>
          </p:cNvPr>
          <p:cNvSpPr/>
          <p:nvPr/>
        </p:nvSpPr>
        <p:spPr>
          <a:xfrm rot="16200000">
            <a:off x="4319241" y="2575264"/>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4" name="Straight Connector 23">
            <a:extLst>
              <a:ext uri="{FF2B5EF4-FFF2-40B4-BE49-F238E27FC236}">
                <a16:creationId xmlns:a16="http://schemas.microsoft.com/office/drawing/2014/main" id="{9807005D-F8C0-4875-AEAB-BFA6F2B3F1FD}"/>
              </a:ext>
            </a:extLst>
          </p:cNvPr>
          <p:cNvCxnSpPr>
            <a:cxnSpLocks/>
            <a:stCxn id="7" idx="4"/>
            <a:endCxn id="11" idx="0"/>
          </p:cNvCxnSpPr>
          <p:nvPr/>
        </p:nvCxnSpPr>
        <p:spPr>
          <a:xfrm rot="16200000">
            <a:off x="2005754" y="4172437"/>
            <a:ext cx="41669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F5047F-DB4E-4212-8123-9CD90110F0F3}"/>
              </a:ext>
            </a:extLst>
          </p:cNvPr>
          <p:cNvCxnSpPr>
            <a:cxnSpLocks/>
            <a:stCxn id="7" idx="4"/>
            <a:endCxn id="12" idx="0"/>
          </p:cNvCxnSpPr>
          <p:nvPr/>
        </p:nvCxnSpPr>
        <p:spPr>
          <a:xfrm rot="16200000">
            <a:off x="1791835" y="3958518"/>
            <a:ext cx="84453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9F1C8BD-88D3-4B54-9437-BD440BEADB9B}"/>
              </a:ext>
            </a:extLst>
          </p:cNvPr>
          <p:cNvCxnSpPr>
            <a:cxnSpLocks/>
            <a:stCxn id="8" idx="4"/>
            <a:endCxn id="11" idx="0"/>
          </p:cNvCxnSpPr>
          <p:nvPr/>
        </p:nvCxnSpPr>
        <p:spPr>
          <a:xfrm rot="16200000" flipH="1">
            <a:off x="2210390" y="3960375"/>
            <a:ext cx="742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231938-6ED8-4A14-8F87-5F6239AD6165}"/>
              </a:ext>
            </a:extLst>
          </p:cNvPr>
          <p:cNvCxnSpPr>
            <a:cxnSpLocks/>
            <a:stCxn id="8" idx="4"/>
            <a:endCxn id="12" idx="0"/>
          </p:cNvCxnSpPr>
          <p:nvPr/>
        </p:nvCxnSpPr>
        <p:spPr>
          <a:xfrm rot="16200000">
            <a:off x="2003897" y="3746455"/>
            <a:ext cx="42041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24E003-9FD9-44CA-A862-0B009F533DA0}"/>
              </a:ext>
            </a:extLst>
          </p:cNvPr>
          <p:cNvCxnSpPr>
            <a:cxnSpLocks/>
            <a:stCxn id="9" idx="4"/>
            <a:endCxn id="11" idx="0"/>
          </p:cNvCxnSpPr>
          <p:nvPr/>
        </p:nvCxnSpPr>
        <p:spPr>
          <a:xfrm rot="16200000" flipH="1">
            <a:off x="1998327" y="3748312"/>
            <a:ext cx="43155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0ED6150-5721-4D49-AC46-575F772F344D}"/>
              </a:ext>
            </a:extLst>
          </p:cNvPr>
          <p:cNvCxnSpPr>
            <a:cxnSpLocks/>
            <a:stCxn id="9" idx="4"/>
            <a:endCxn id="12" idx="0"/>
          </p:cNvCxnSpPr>
          <p:nvPr/>
        </p:nvCxnSpPr>
        <p:spPr>
          <a:xfrm rot="16200000" flipH="1">
            <a:off x="2212247" y="3534393"/>
            <a:ext cx="371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BB8161-36B0-48FA-A7A8-AC515EB58871}"/>
              </a:ext>
            </a:extLst>
          </p:cNvPr>
          <p:cNvCxnSpPr>
            <a:cxnSpLocks/>
            <a:stCxn id="10" idx="4"/>
            <a:endCxn id="12" idx="0"/>
          </p:cNvCxnSpPr>
          <p:nvPr/>
        </p:nvCxnSpPr>
        <p:spPr>
          <a:xfrm rot="16200000" flipH="1">
            <a:off x="2000184" y="3322330"/>
            <a:ext cx="427839"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2471E5-31FD-4584-AE68-E15AFF1F72EF}"/>
              </a:ext>
            </a:extLst>
          </p:cNvPr>
          <p:cNvCxnSpPr>
            <a:cxnSpLocks/>
            <a:stCxn id="10" idx="4"/>
            <a:endCxn id="11" idx="0"/>
          </p:cNvCxnSpPr>
          <p:nvPr/>
        </p:nvCxnSpPr>
        <p:spPr>
          <a:xfrm rot="16200000" flipH="1">
            <a:off x="1786264" y="3536249"/>
            <a:ext cx="85567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DCDC6D1-C0C4-453B-A854-A03FC7E56432}"/>
              </a:ext>
            </a:extLst>
          </p:cNvPr>
          <p:cNvCxnSpPr>
            <a:cxnSpLocks/>
            <a:stCxn id="11" idx="4"/>
            <a:endCxn id="17" idx="0"/>
          </p:cNvCxnSpPr>
          <p:nvPr/>
        </p:nvCxnSpPr>
        <p:spPr>
          <a:xfrm flipV="1">
            <a:off x="2814809" y="3479543"/>
            <a:ext cx="451445" cy="71844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0EC1528-5A10-46CF-ACD7-C967C5C888B3}"/>
              </a:ext>
            </a:extLst>
          </p:cNvPr>
          <p:cNvCxnSpPr>
            <a:cxnSpLocks/>
            <a:stCxn id="11" idx="4"/>
            <a:endCxn id="18" idx="0"/>
          </p:cNvCxnSpPr>
          <p:nvPr/>
        </p:nvCxnSpPr>
        <p:spPr>
          <a:xfrm flipV="1">
            <a:off x="2814809" y="3063830"/>
            <a:ext cx="451445" cy="11341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91FF030-10D9-46BC-8356-2051EB965D35}"/>
              </a:ext>
            </a:extLst>
          </p:cNvPr>
          <p:cNvCxnSpPr>
            <a:cxnSpLocks/>
            <a:stCxn id="11" idx="4"/>
            <a:endCxn id="19" idx="0"/>
          </p:cNvCxnSpPr>
          <p:nvPr/>
        </p:nvCxnSpPr>
        <p:spPr>
          <a:xfrm flipV="1">
            <a:off x="2814809" y="2648118"/>
            <a:ext cx="451445" cy="1549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9FAAC5A-D859-49CC-907D-C44F78CF3B78}"/>
              </a:ext>
            </a:extLst>
          </p:cNvPr>
          <p:cNvCxnSpPr>
            <a:cxnSpLocks/>
            <a:stCxn id="12" idx="4"/>
            <a:endCxn id="17" idx="0"/>
          </p:cNvCxnSpPr>
          <p:nvPr/>
        </p:nvCxnSpPr>
        <p:spPr>
          <a:xfrm flipV="1">
            <a:off x="2814809" y="3479543"/>
            <a:ext cx="451445" cy="2906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D434BC3-33C8-409A-B1E7-80FAAD48D706}"/>
              </a:ext>
            </a:extLst>
          </p:cNvPr>
          <p:cNvCxnSpPr>
            <a:cxnSpLocks/>
            <a:stCxn id="12" idx="3"/>
            <a:endCxn id="18" idx="0"/>
          </p:cNvCxnSpPr>
          <p:nvPr/>
        </p:nvCxnSpPr>
        <p:spPr>
          <a:xfrm flipV="1">
            <a:off x="2761092" y="3063830"/>
            <a:ext cx="505162" cy="8355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F48C1D-7632-418A-9B1F-CF9F8F044E00}"/>
              </a:ext>
            </a:extLst>
          </p:cNvPr>
          <p:cNvCxnSpPr>
            <a:cxnSpLocks/>
            <a:stCxn id="12" idx="4"/>
            <a:endCxn id="19" idx="0"/>
          </p:cNvCxnSpPr>
          <p:nvPr/>
        </p:nvCxnSpPr>
        <p:spPr>
          <a:xfrm flipV="1">
            <a:off x="2814809" y="2648118"/>
            <a:ext cx="451445" cy="112203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DF70517-AD79-47D0-B28A-C88EEB209C17}"/>
              </a:ext>
            </a:extLst>
          </p:cNvPr>
          <p:cNvCxnSpPr>
            <a:cxnSpLocks/>
            <a:stCxn id="13" idx="4"/>
            <a:endCxn id="17" idx="0"/>
          </p:cNvCxnSpPr>
          <p:nvPr/>
        </p:nvCxnSpPr>
        <p:spPr>
          <a:xfrm>
            <a:off x="1980202" y="2515408"/>
            <a:ext cx="1286052" cy="9641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554EE9B-F815-4101-A602-6A7DE86BA938}"/>
              </a:ext>
            </a:extLst>
          </p:cNvPr>
          <p:cNvCxnSpPr>
            <a:cxnSpLocks/>
            <a:stCxn id="14" idx="4"/>
            <a:endCxn id="17" idx="0"/>
          </p:cNvCxnSpPr>
          <p:nvPr/>
        </p:nvCxnSpPr>
        <p:spPr>
          <a:xfrm>
            <a:off x="1980202" y="2087569"/>
            <a:ext cx="1286052" cy="139197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1662FFC-7236-4A78-9FD3-66D1D5D65409}"/>
              </a:ext>
            </a:extLst>
          </p:cNvPr>
          <p:cNvCxnSpPr>
            <a:cxnSpLocks/>
            <a:stCxn id="16" idx="4"/>
            <a:endCxn id="17" idx="0"/>
          </p:cNvCxnSpPr>
          <p:nvPr/>
        </p:nvCxnSpPr>
        <p:spPr>
          <a:xfrm>
            <a:off x="1980202" y="1659730"/>
            <a:ext cx="1286052" cy="18198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63C0544-115A-4FE4-8CDF-03F0BB746D68}"/>
              </a:ext>
            </a:extLst>
          </p:cNvPr>
          <p:cNvCxnSpPr>
            <a:cxnSpLocks/>
            <a:stCxn id="13" idx="4"/>
            <a:endCxn id="18" idx="0"/>
          </p:cNvCxnSpPr>
          <p:nvPr/>
        </p:nvCxnSpPr>
        <p:spPr>
          <a:xfrm>
            <a:off x="1980202" y="2515408"/>
            <a:ext cx="1286052" cy="548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D3A48E9-6A6F-4B4F-AA1F-0AF03E425D1F}"/>
              </a:ext>
            </a:extLst>
          </p:cNvPr>
          <p:cNvCxnSpPr>
            <a:cxnSpLocks/>
            <a:stCxn id="14" idx="4"/>
            <a:endCxn id="18" idx="0"/>
          </p:cNvCxnSpPr>
          <p:nvPr/>
        </p:nvCxnSpPr>
        <p:spPr>
          <a:xfrm>
            <a:off x="1980202" y="2087569"/>
            <a:ext cx="1286052" cy="9762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26E276D-6293-4260-83E2-09F9A06DDFBA}"/>
              </a:ext>
            </a:extLst>
          </p:cNvPr>
          <p:cNvCxnSpPr>
            <a:cxnSpLocks/>
            <a:stCxn id="16" idx="4"/>
            <a:endCxn id="18" idx="0"/>
          </p:cNvCxnSpPr>
          <p:nvPr/>
        </p:nvCxnSpPr>
        <p:spPr>
          <a:xfrm>
            <a:off x="1980202" y="1659730"/>
            <a:ext cx="1286052" cy="14041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8071810-7F24-4E76-8D4B-C6959E6A12DE}"/>
              </a:ext>
            </a:extLst>
          </p:cNvPr>
          <p:cNvCxnSpPr>
            <a:cxnSpLocks/>
            <a:stCxn id="13" idx="4"/>
            <a:endCxn id="19" idx="0"/>
          </p:cNvCxnSpPr>
          <p:nvPr/>
        </p:nvCxnSpPr>
        <p:spPr>
          <a:xfrm>
            <a:off x="1980202" y="2515408"/>
            <a:ext cx="1286052" cy="1327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EE36232-69C3-48DB-ADA1-FB72AF1950E6}"/>
              </a:ext>
            </a:extLst>
          </p:cNvPr>
          <p:cNvCxnSpPr>
            <a:cxnSpLocks/>
            <a:stCxn id="14" idx="4"/>
            <a:endCxn id="19" idx="0"/>
          </p:cNvCxnSpPr>
          <p:nvPr/>
        </p:nvCxnSpPr>
        <p:spPr>
          <a:xfrm>
            <a:off x="1980202" y="2087569"/>
            <a:ext cx="1286052" cy="560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AA99F90-A6E7-4706-9845-85F309E892E1}"/>
              </a:ext>
            </a:extLst>
          </p:cNvPr>
          <p:cNvCxnSpPr>
            <a:cxnSpLocks/>
            <a:stCxn id="16" idx="4"/>
            <a:endCxn id="19" idx="0"/>
          </p:cNvCxnSpPr>
          <p:nvPr/>
        </p:nvCxnSpPr>
        <p:spPr>
          <a:xfrm>
            <a:off x="1980202" y="1659730"/>
            <a:ext cx="1286052" cy="98838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BFD12D7-80B1-4F89-8AF7-C348D0BFCB28}"/>
              </a:ext>
            </a:extLst>
          </p:cNvPr>
          <p:cNvCxnSpPr>
            <a:cxnSpLocks/>
            <a:stCxn id="17" idx="4"/>
            <a:endCxn id="20" idx="1"/>
          </p:cNvCxnSpPr>
          <p:nvPr/>
        </p:nvCxnSpPr>
        <p:spPr>
          <a:xfrm>
            <a:off x="3633057" y="3479543"/>
            <a:ext cx="739326" cy="6951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8" name="Google Shape;219;p33">
            <a:extLst>
              <a:ext uri="{FF2B5EF4-FFF2-40B4-BE49-F238E27FC236}">
                <a16:creationId xmlns:a16="http://schemas.microsoft.com/office/drawing/2014/main" id="{7B55A09A-2F9E-4E39-B327-5D48837D5A70}"/>
              </a:ext>
            </a:extLst>
          </p:cNvPr>
          <p:cNvSpPr/>
          <p:nvPr/>
        </p:nvSpPr>
        <p:spPr>
          <a:xfrm rot="16200000">
            <a:off x="1613974" y="485541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9" name="Google Shape;219;p33">
            <a:extLst>
              <a:ext uri="{FF2B5EF4-FFF2-40B4-BE49-F238E27FC236}">
                <a16:creationId xmlns:a16="http://schemas.microsoft.com/office/drawing/2014/main" id="{50BD2155-CCAA-4B8F-A8B6-CB3381CBF295}"/>
              </a:ext>
            </a:extLst>
          </p:cNvPr>
          <p:cNvSpPr/>
          <p:nvPr/>
        </p:nvSpPr>
        <p:spPr>
          <a:xfrm rot="16200000">
            <a:off x="4319241" y="214635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50" name="Straight Connector 49">
            <a:extLst>
              <a:ext uri="{FF2B5EF4-FFF2-40B4-BE49-F238E27FC236}">
                <a16:creationId xmlns:a16="http://schemas.microsoft.com/office/drawing/2014/main" id="{35FF1BF5-A168-47B5-8944-12E677BC76BF}"/>
              </a:ext>
            </a:extLst>
          </p:cNvPr>
          <p:cNvCxnSpPr>
            <a:cxnSpLocks/>
            <a:stCxn id="48" idx="4"/>
            <a:endCxn id="11" idx="0"/>
          </p:cNvCxnSpPr>
          <p:nvPr/>
        </p:nvCxnSpPr>
        <p:spPr>
          <a:xfrm rot="16200000">
            <a:off x="1793692" y="4384500"/>
            <a:ext cx="84082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62C93F6-A133-4271-A71A-B661393ED0A4}"/>
              </a:ext>
            </a:extLst>
          </p:cNvPr>
          <p:cNvCxnSpPr>
            <a:cxnSpLocks/>
            <a:stCxn id="48" idx="4"/>
            <a:endCxn id="12" idx="0"/>
          </p:cNvCxnSpPr>
          <p:nvPr/>
        </p:nvCxnSpPr>
        <p:spPr>
          <a:xfrm rot="16200000">
            <a:off x="1579772" y="4170580"/>
            <a:ext cx="126866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A0D3CFC-7386-4FD5-B818-C12A4D9B83D9}"/>
              </a:ext>
            </a:extLst>
          </p:cNvPr>
          <p:cNvCxnSpPr>
            <a:cxnSpLocks/>
            <a:stCxn id="17" idx="4"/>
            <a:endCxn id="21" idx="0"/>
          </p:cNvCxnSpPr>
          <p:nvPr/>
        </p:nvCxnSpPr>
        <p:spPr>
          <a:xfrm>
            <a:off x="3633057" y="3479543"/>
            <a:ext cx="685609" cy="13695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91CA3E2-4FEB-4D1C-9437-AB298DAC9968}"/>
              </a:ext>
            </a:extLst>
          </p:cNvPr>
          <p:cNvCxnSpPr>
            <a:cxnSpLocks/>
            <a:stCxn id="17" idx="4"/>
            <a:endCxn id="22" idx="0"/>
          </p:cNvCxnSpPr>
          <p:nvPr/>
        </p:nvCxnSpPr>
        <p:spPr>
          <a:xfrm flipV="1">
            <a:off x="3633057" y="3187582"/>
            <a:ext cx="685609" cy="2919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241DBE0-9EBD-4075-BEE1-B5DE74CDC438}"/>
              </a:ext>
            </a:extLst>
          </p:cNvPr>
          <p:cNvCxnSpPr>
            <a:cxnSpLocks/>
            <a:stCxn id="17" idx="4"/>
            <a:endCxn id="23" idx="0"/>
          </p:cNvCxnSpPr>
          <p:nvPr/>
        </p:nvCxnSpPr>
        <p:spPr>
          <a:xfrm flipV="1">
            <a:off x="3633057" y="2758666"/>
            <a:ext cx="685609" cy="72087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DA7C73D-943D-48CD-8830-5A8F81DC4E5A}"/>
              </a:ext>
            </a:extLst>
          </p:cNvPr>
          <p:cNvCxnSpPr>
            <a:cxnSpLocks/>
            <a:stCxn id="17" idx="4"/>
            <a:endCxn id="49" idx="0"/>
          </p:cNvCxnSpPr>
          <p:nvPr/>
        </p:nvCxnSpPr>
        <p:spPr>
          <a:xfrm flipV="1">
            <a:off x="3633057" y="2329752"/>
            <a:ext cx="685609" cy="114979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9AC526-7BE3-4977-96F2-99CFEC33DADC}"/>
              </a:ext>
            </a:extLst>
          </p:cNvPr>
          <p:cNvCxnSpPr>
            <a:cxnSpLocks/>
            <a:stCxn id="18" idx="4"/>
            <a:endCxn id="20" idx="0"/>
          </p:cNvCxnSpPr>
          <p:nvPr/>
        </p:nvCxnSpPr>
        <p:spPr>
          <a:xfrm>
            <a:off x="3633057" y="3063830"/>
            <a:ext cx="685609" cy="98158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A5D296-7B54-4539-8C21-2C8A528E210A}"/>
              </a:ext>
            </a:extLst>
          </p:cNvPr>
          <p:cNvCxnSpPr>
            <a:cxnSpLocks/>
            <a:stCxn id="18" idx="4"/>
            <a:endCxn id="21" idx="0"/>
          </p:cNvCxnSpPr>
          <p:nvPr/>
        </p:nvCxnSpPr>
        <p:spPr>
          <a:xfrm>
            <a:off x="3633057" y="3063830"/>
            <a:ext cx="685609" cy="5526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EDB78EC-C218-49BE-9228-B7AC734F261E}"/>
              </a:ext>
            </a:extLst>
          </p:cNvPr>
          <p:cNvCxnSpPr>
            <a:cxnSpLocks/>
            <a:stCxn id="18" idx="4"/>
            <a:endCxn id="22" idx="0"/>
          </p:cNvCxnSpPr>
          <p:nvPr/>
        </p:nvCxnSpPr>
        <p:spPr>
          <a:xfrm>
            <a:off x="3633057" y="3063830"/>
            <a:ext cx="685609" cy="1237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4FB215D-B67C-47F9-895E-D87203301DA6}"/>
              </a:ext>
            </a:extLst>
          </p:cNvPr>
          <p:cNvCxnSpPr>
            <a:cxnSpLocks/>
            <a:stCxn id="18" idx="4"/>
            <a:endCxn id="23" idx="0"/>
          </p:cNvCxnSpPr>
          <p:nvPr/>
        </p:nvCxnSpPr>
        <p:spPr>
          <a:xfrm flipV="1">
            <a:off x="3633057" y="2758666"/>
            <a:ext cx="685609" cy="3051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6481F7A-CEBB-4452-B4FA-472836A83DC1}"/>
              </a:ext>
            </a:extLst>
          </p:cNvPr>
          <p:cNvCxnSpPr>
            <a:cxnSpLocks/>
            <a:stCxn id="18" idx="4"/>
            <a:endCxn id="49" idx="0"/>
          </p:cNvCxnSpPr>
          <p:nvPr/>
        </p:nvCxnSpPr>
        <p:spPr>
          <a:xfrm flipV="1">
            <a:off x="3633057" y="2329752"/>
            <a:ext cx="685609" cy="7340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033B03A-CFD1-481D-B4BF-AACE899B1513}"/>
              </a:ext>
            </a:extLst>
          </p:cNvPr>
          <p:cNvCxnSpPr>
            <a:cxnSpLocks/>
            <a:stCxn id="19" idx="4"/>
            <a:endCxn id="20" idx="0"/>
          </p:cNvCxnSpPr>
          <p:nvPr/>
        </p:nvCxnSpPr>
        <p:spPr>
          <a:xfrm>
            <a:off x="3633057" y="2648118"/>
            <a:ext cx="685609" cy="13972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ED5C81-6035-41DF-9A66-C086C1143892}"/>
              </a:ext>
            </a:extLst>
          </p:cNvPr>
          <p:cNvCxnSpPr>
            <a:cxnSpLocks/>
            <a:stCxn id="19" idx="4"/>
            <a:endCxn id="21" idx="0"/>
          </p:cNvCxnSpPr>
          <p:nvPr/>
        </p:nvCxnSpPr>
        <p:spPr>
          <a:xfrm>
            <a:off x="3633057" y="2648118"/>
            <a:ext cx="685609" cy="9683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D38D9E4-D71F-4FE3-9C6D-FF81BBD6CC15}"/>
              </a:ext>
            </a:extLst>
          </p:cNvPr>
          <p:cNvCxnSpPr>
            <a:cxnSpLocks/>
            <a:stCxn id="19" idx="4"/>
            <a:endCxn id="22" idx="0"/>
          </p:cNvCxnSpPr>
          <p:nvPr/>
        </p:nvCxnSpPr>
        <p:spPr>
          <a:xfrm>
            <a:off x="3633057" y="2648118"/>
            <a:ext cx="685609" cy="5394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7582EEB-C46D-4BE4-B78C-5E801DE44E0C}"/>
              </a:ext>
            </a:extLst>
          </p:cNvPr>
          <p:cNvCxnSpPr>
            <a:cxnSpLocks/>
            <a:stCxn id="19" idx="4"/>
            <a:endCxn id="23" idx="0"/>
          </p:cNvCxnSpPr>
          <p:nvPr/>
        </p:nvCxnSpPr>
        <p:spPr>
          <a:xfrm>
            <a:off x="3633057" y="2648118"/>
            <a:ext cx="685609" cy="1105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683A750-61A4-4E25-8A5F-135BC82056ED}"/>
              </a:ext>
            </a:extLst>
          </p:cNvPr>
          <p:cNvCxnSpPr>
            <a:cxnSpLocks/>
            <a:stCxn id="19" idx="4"/>
            <a:endCxn id="49" idx="0"/>
          </p:cNvCxnSpPr>
          <p:nvPr/>
        </p:nvCxnSpPr>
        <p:spPr>
          <a:xfrm flipV="1">
            <a:off x="3633057" y="2329752"/>
            <a:ext cx="685609" cy="3183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46E715F5-4A99-41A8-97BC-8BF3D55F5C0E}"/>
              </a:ext>
            </a:extLst>
          </p:cNvPr>
          <p:cNvSpPr/>
          <p:nvPr/>
        </p:nvSpPr>
        <p:spPr>
          <a:xfrm>
            <a:off x="1209675" y="528658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Inputs</a:t>
            </a:r>
          </a:p>
        </p:txBody>
      </p:sp>
      <p:sp>
        <p:nvSpPr>
          <p:cNvPr id="108" name="Rectangle 107">
            <a:extLst>
              <a:ext uri="{FF2B5EF4-FFF2-40B4-BE49-F238E27FC236}">
                <a16:creationId xmlns:a16="http://schemas.microsoft.com/office/drawing/2014/main" id="{7B0D09E5-A57F-41EF-8916-3EC014E66AED}"/>
              </a:ext>
            </a:extLst>
          </p:cNvPr>
          <p:cNvSpPr/>
          <p:nvPr/>
        </p:nvSpPr>
        <p:spPr>
          <a:xfrm>
            <a:off x="3914942" y="433615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Outputs</a:t>
            </a:r>
          </a:p>
        </p:txBody>
      </p:sp>
      <p:sp>
        <p:nvSpPr>
          <p:cNvPr id="110" name="Rectangle 109">
            <a:extLst>
              <a:ext uri="{FF2B5EF4-FFF2-40B4-BE49-F238E27FC236}">
                <a16:creationId xmlns:a16="http://schemas.microsoft.com/office/drawing/2014/main" id="{C996805C-1404-45B1-BB2D-C04C68AEA928}"/>
              </a:ext>
            </a:extLst>
          </p:cNvPr>
          <p:cNvSpPr/>
          <p:nvPr/>
        </p:nvSpPr>
        <p:spPr>
          <a:xfrm>
            <a:off x="2199447" y="4643901"/>
            <a:ext cx="1563923" cy="482612"/>
          </a:xfrm>
          <a:prstGeom prst="rect">
            <a:avLst/>
          </a:prstGeom>
          <a:solidFill>
            <a:schemeClr val="accent1">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Embedding</a:t>
            </a:r>
          </a:p>
        </p:txBody>
      </p:sp>
      <p:sp>
        <p:nvSpPr>
          <p:cNvPr id="236" name="Rectangle 235">
            <a:extLst>
              <a:ext uri="{FF2B5EF4-FFF2-40B4-BE49-F238E27FC236}">
                <a16:creationId xmlns:a16="http://schemas.microsoft.com/office/drawing/2014/main" id="{F4588E9A-5C73-4BB6-BADA-0667DEE66591}"/>
              </a:ext>
            </a:extLst>
          </p:cNvPr>
          <p:cNvSpPr/>
          <p:nvPr/>
        </p:nvSpPr>
        <p:spPr>
          <a:xfrm>
            <a:off x="3064314" y="3796655"/>
            <a:ext cx="752942" cy="482612"/>
          </a:xfrm>
          <a:prstGeom prst="rect">
            <a:avLst/>
          </a:prstGeom>
          <a:solidFill>
            <a:schemeClr val="accent4">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RNN</a:t>
            </a:r>
          </a:p>
        </p:txBody>
      </p:sp>
      <p:sp>
        <p:nvSpPr>
          <p:cNvPr id="267" name="TextBox 266">
            <a:extLst>
              <a:ext uri="{FF2B5EF4-FFF2-40B4-BE49-F238E27FC236}">
                <a16:creationId xmlns:a16="http://schemas.microsoft.com/office/drawing/2014/main" id="{D232086F-6291-4D6E-AEB6-39EB6CC1F8D5}"/>
              </a:ext>
            </a:extLst>
          </p:cNvPr>
          <p:cNvSpPr txBox="1"/>
          <p:nvPr/>
        </p:nvSpPr>
        <p:spPr>
          <a:xfrm>
            <a:off x="5612370" y="1644244"/>
            <a:ext cx="196560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“Cats say ___.”</a:t>
            </a:r>
          </a:p>
        </p:txBody>
      </p:sp>
      <p:sp>
        <p:nvSpPr>
          <p:cNvPr id="269" name="TextBox 268">
            <a:extLst>
              <a:ext uri="{FF2B5EF4-FFF2-40B4-BE49-F238E27FC236}">
                <a16:creationId xmlns:a16="http://schemas.microsoft.com/office/drawing/2014/main" id="{F73D0A2E-D5E4-4641-9EAC-2F57C1B093C9}"/>
              </a:ext>
            </a:extLst>
          </p:cNvPr>
          <p:cNvSpPr txBox="1"/>
          <p:nvPr/>
        </p:nvSpPr>
        <p:spPr>
          <a:xfrm>
            <a:off x="5578707" y="2146925"/>
            <a:ext cx="1999265"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“Dogs say ___.”</a:t>
            </a:r>
          </a:p>
        </p:txBody>
      </p:sp>
      <p:sp>
        <p:nvSpPr>
          <p:cNvPr id="270" name="TextBox 269">
            <a:extLst>
              <a:ext uri="{FF2B5EF4-FFF2-40B4-BE49-F238E27FC236}">
                <a16:creationId xmlns:a16="http://schemas.microsoft.com/office/drawing/2014/main" id="{1509C758-3637-411E-ADAE-58DC9F86514E}"/>
              </a:ext>
            </a:extLst>
          </p:cNvPr>
          <p:cNvSpPr txBox="1"/>
          <p:nvPr/>
        </p:nvSpPr>
        <p:spPr>
          <a:xfrm>
            <a:off x="1257981" y="3194748"/>
            <a:ext cx="30649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1</a:t>
            </a:r>
          </a:p>
        </p:txBody>
      </p:sp>
      <p:sp>
        <p:nvSpPr>
          <p:cNvPr id="272" name="TextBox 271">
            <a:extLst>
              <a:ext uri="{FF2B5EF4-FFF2-40B4-BE49-F238E27FC236}">
                <a16:creationId xmlns:a16="http://schemas.microsoft.com/office/drawing/2014/main" id="{514B5203-76A2-4BBC-80DC-C5A9947C04CF}"/>
              </a:ext>
            </a:extLst>
          </p:cNvPr>
          <p:cNvSpPr txBox="1"/>
          <p:nvPr/>
        </p:nvSpPr>
        <p:spPr>
          <a:xfrm>
            <a:off x="1257980" y="3615022"/>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74" name="TextBox 273">
            <a:extLst>
              <a:ext uri="{FF2B5EF4-FFF2-40B4-BE49-F238E27FC236}">
                <a16:creationId xmlns:a16="http://schemas.microsoft.com/office/drawing/2014/main" id="{822951B0-3B41-4D23-A9DD-D9636B517C92}"/>
              </a:ext>
            </a:extLst>
          </p:cNvPr>
          <p:cNvSpPr txBox="1"/>
          <p:nvPr/>
        </p:nvSpPr>
        <p:spPr>
          <a:xfrm>
            <a:off x="1257980" y="403529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76" name="TextBox 275">
            <a:extLst>
              <a:ext uri="{FF2B5EF4-FFF2-40B4-BE49-F238E27FC236}">
                <a16:creationId xmlns:a16="http://schemas.microsoft.com/office/drawing/2014/main" id="{E6F00E54-AF27-4AEB-9E74-A285211D0912}"/>
              </a:ext>
            </a:extLst>
          </p:cNvPr>
          <p:cNvSpPr txBox="1"/>
          <p:nvPr/>
        </p:nvSpPr>
        <p:spPr>
          <a:xfrm>
            <a:off x="1257980" y="4455570"/>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78" name="TextBox 277">
            <a:extLst>
              <a:ext uri="{FF2B5EF4-FFF2-40B4-BE49-F238E27FC236}">
                <a16:creationId xmlns:a16="http://schemas.microsoft.com/office/drawing/2014/main" id="{89E4A0A9-FCDA-4681-B62D-1D5325CDB863}"/>
              </a:ext>
            </a:extLst>
          </p:cNvPr>
          <p:cNvSpPr txBox="1"/>
          <p:nvPr/>
        </p:nvSpPr>
        <p:spPr>
          <a:xfrm>
            <a:off x="1257980" y="4875845"/>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 name="TextBox 1">
            <a:extLst>
              <a:ext uri="{FF2B5EF4-FFF2-40B4-BE49-F238E27FC236}">
                <a16:creationId xmlns:a16="http://schemas.microsoft.com/office/drawing/2014/main" id="{4B4FD6DD-738B-440E-8D22-25311F60083E}"/>
              </a:ext>
            </a:extLst>
          </p:cNvPr>
          <p:cNvSpPr txBox="1"/>
          <p:nvPr/>
        </p:nvSpPr>
        <p:spPr>
          <a:xfrm>
            <a:off x="1243920" y="150869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4" name="TextBox 3">
            <a:extLst>
              <a:ext uri="{FF2B5EF4-FFF2-40B4-BE49-F238E27FC236}">
                <a16:creationId xmlns:a16="http://schemas.microsoft.com/office/drawing/2014/main" id="{E34EB331-DD56-4F07-9587-AB7C2F5EAEE0}"/>
              </a:ext>
            </a:extLst>
          </p:cNvPr>
          <p:cNvSpPr txBox="1"/>
          <p:nvPr/>
        </p:nvSpPr>
        <p:spPr>
          <a:xfrm>
            <a:off x="1243920" y="1939615"/>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6" name="TextBox 5">
            <a:extLst>
              <a:ext uri="{FF2B5EF4-FFF2-40B4-BE49-F238E27FC236}">
                <a16:creationId xmlns:a16="http://schemas.microsoft.com/office/drawing/2014/main" id="{DFB568A8-BB10-43E5-B142-F6C83A8F8C48}"/>
              </a:ext>
            </a:extLst>
          </p:cNvPr>
          <p:cNvSpPr txBox="1"/>
          <p:nvPr/>
        </p:nvSpPr>
        <p:spPr>
          <a:xfrm>
            <a:off x="1243920" y="2357834"/>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4" name="TextBox 223">
            <a:extLst>
              <a:ext uri="{FF2B5EF4-FFF2-40B4-BE49-F238E27FC236}">
                <a16:creationId xmlns:a16="http://schemas.microsoft.com/office/drawing/2014/main" id="{EE137526-4081-4668-A77B-8EE853BA0670}"/>
              </a:ext>
            </a:extLst>
          </p:cNvPr>
          <p:cNvSpPr txBox="1"/>
          <p:nvPr/>
        </p:nvSpPr>
        <p:spPr>
          <a:xfrm>
            <a:off x="4682156" y="2192932"/>
            <a:ext cx="444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5" name="TextBox 224">
            <a:extLst>
              <a:ext uri="{FF2B5EF4-FFF2-40B4-BE49-F238E27FC236}">
                <a16:creationId xmlns:a16="http://schemas.microsoft.com/office/drawing/2014/main" id="{F7CB6395-E230-423F-9EAE-614CD13279A6}"/>
              </a:ext>
            </a:extLst>
          </p:cNvPr>
          <p:cNvSpPr txBox="1"/>
          <p:nvPr/>
        </p:nvSpPr>
        <p:spPr>
          <a:xfrm>
            <a:off x="4682156" y="2613206"/>
            <a:ext cx="444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6" name="TextBox 225">
            <a:extLst>
              <a:ext uri="{FF2B5EF4-FFF2-40B4-BE49-F238E27FC236}">
                <a16:creationId xmlns:a16="http://schemas.microsoft.com/office/drawing/2014/main" id="{93C35679-1954-4B43-8C40-B11E28FCD4BB}"/>
              </a:ext>
            </a:extLst>
          </p:cNvPr>
          <p:cNvSpPr txBox="1"/>
          <p:nvPr/>
        </p:nvSpPr>
        <p:spPr>
          <a:xfrm>
            <a:off x="4682156" y="3033480"/>
            <a:ext cx="56618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50%</a:t>
            </a:r>
          </a:p>
        </p:txBody>
      </p:sp>
      <p:sp>
        <p:nvSpPr>
          <p:cNvPr id="227" name="TextBox 226">
            <a:extLst>
              <a:ext uri="{FF2B5EF4-FFF2-40B4-BE49-F238E27FC236}">
                <a16:creationId xmlns:a16="http://schemas.microsoft.com/office/drawing/2014/main" id="{F49F4E81-F2B6-4008-80EC-4E16ADF8C2F8}"/>
              </a:ext>
            </a:extLst>
          </p:cNvPr>
          <p:cNvSpPr txBox="1"/>
          <p:nvPr/>
        </p:nvSpPr>
        <p:spPr>
          <a:xfrm>
            <a:off x="4682156" y="3437307"/>
            <a:ext cx="56618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50%</a:t>
            </a:r>
          </a:p>
        </p:txBody>
      </p:sp>
      <p:sp>
        <p:nvSpPr>
          <p:cNvPr id="228" name="TextBox 227">
            <a:extLst>
              <a:ext uri="{FF2B5EF4-FFF2-40B4-BE49-F238E27FC236}">
                <a16:creationId xmlns:a16="http://schemas.microsoft.com/office/drawing/2014/main" id="{ADBEEB8A-B4A0-41A4-89C2-F1AB133CD467}"/>
              </a:ext>
            </a:extLst>
          </p:cNvPr>
          <p:cNvSpPr txBox="1"/>
          <p:nvPr/>
        </p:nvSpPr>
        <p:spPr>
          <a:xfrm>
            <a:off x="4682156" y="3874029"/>
            <a:ext cx="444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Tree>
    <p:extLst>
      <p:ext uri="{BB962C8B-B14F-4D97-AF65-F5344CB8AC3E}">
        <p14:creationId xmlns:p14="http://schemas.microsoft.com/office/powerpoint/2010/main" val="185377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croll: Vertical 2">
            <a:extLst>
              <a:ext uri="{FF2B5EF4-FFF2-40B4-BE49-F238E27FC236}">
                <a16:creationId xmlns:a16="http://schemas.microsoft.com/office/drawing/2014/main" id="{42E02F80-2BAC-46A7-ADF3-3FEC8DAC1254}"/>
              </a:ext>
            </a:extLst>
          </p:cNvPr>
          <p:cNvSpPr/>
          <p:nvPr/>
        </p:nvSpPr>
        <p:spPr>
          <a:xfrm>
            <a:off x="7449424" y="1657350"/>
            <a:ext cx="2666126"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Dictionary</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8003097" y="3106305"/>
            <a:ext cx="1760028" cy="19082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spAutoFit/>
          </a:bodyPr>
          <a:lstStyle/>
          <a:p>
            <a:pPr marL="457200" indent="-457200">
              <a:buClr>
                <a:schemeClr val="bg1"/>
              </a:buClr>
              <a:buFont typeface="+mj-lt"/>
              <a:buAutoNum type="arabicPeriod"/>
            </a:pPr>
            <a:r>
              <a:rPr lang="en-US" sz="2000">
                <a:solidFill>
                  <a:schemeClr val="bg1"/>
                </a:solidFill>
                <a:latin typeface="Algerian" panose="020B0604020202020204" pitchFamily="82" charset="0"/>
              </a:rPr>
              <a:t>Cats</a:t>
            </a:r>
          </a:p>
          <a:p>
            <a:pPr marL="457200" indent="-457200">
              <a:buClr>
                <a:schemeClr val="bg1"/>
              </a:buClr>
              <a:buFont typeface="+mj-lt"/>
              <a:buAutoNum type="arabicPeriod"/>
            </a:pPr>
            <a:r>
              <a:rPr lang="en-US" sz="2000">
                <a:solidFill>
                  <a:schemeClr val="bg1"/>
                </a:solidFill>
                <a:latin typeface="Algerian" panose="020B0604020202020204" pitchFamily="82" charset="0"/>
              </a:rPr>
              <a:t>Dogs</a:t>
            </a:r>
          </a:p>
          <a:p>
            <a:pPr marL="457200" indent="-457200">
              <a:buClr>
                <a:schemeClr val="bg1"/>
              </a:buClr>
              <a:buFont typeface="+mj-lt"/>
              <a:buAutoNum type="arabicPeriod"/>
            </a:pPr>
            <a:r>
              <a:rPr lang="en-US" sz="2000">
                <a:solidFill>
                  <a:schemeClr val="bg1"/>
                </a:solidFill>
                <a:latin typeface="Algerian" panose="020B0604020202020204" pitchFamily="82" charset="0"/>
              </a:rPr>
              <a:t>Meow</a:t>
            </a:r>
          </a:p>
          <a:p>
            <a:pPr marL="457200" indent="-457200">
              <a:buClr>
                <a:schemeClr val="bg1"/>
              </a:buClr>
              <a:buFont typeface="+mj-lt"/>
              <a:buAutoNum type="arabicPeriod"/>
            </a:pPr>
            <a:r>
              <a:rPr lang="en-US" sz="2000">
                <a:solidFill>
                  <a:schemeClr val="bg1"/>
                </a:solidFill>
                <a:latin typeface="Algerian" panose="020B0604020202020204" pitchFamily="82" charset="0"/>
              </a:rPr>
              <a:t>Say</a:t>
            </a:r>
          </a:p>
          <a:p>
            <a:pPr marL="457200" indent="-457200">
              <a:buClr>
                <a:schemeClr val="bg1"/>
              </a:buClr>
              <a:buFont typeface="+mj-lt"/>
              <a:buAutoNum type="arabicPeriod"/>
            </a:pPr>
            <a:r>
              <a:rPr lang="en-US" sz="2000">
                <a:solidFill>
                  <a:schemeClr val="bg1"/>
                </a:solidFill>
                <a:latin typeface="Algerian" panose="020B0604020202020204" pitchFamily="82" charset="0"/>
              </a:rPr>
              <a:t>Woof</a:t>
            </a:r>
          </a:p>
          <a:p>
            <a:pPr algn="ctr">
              <a:lnSpc>
                <a:spcPct val="90000"/>
              </a:lnSpc>
            </a:pPr>
            <a:endParaRPr lang="en-US" sz="2000">
              <a:solidFill>
                <a:schemeClr val="bg1"/>
              </a:solidFill>
            </a:endParaRPr>
          </a:p>
        </p:txBody>
      </p:sp>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498348" y="403007"/>
            <a:ext cx="9976104" cy="590931"/>
          </a:xfrm>
        </p:spPr>
        <p:txBody>
          <a:bodyPr/>
          <a:lstStyle/>
          <a:p>
            <a:r>
              <a:rPr lang="en-US"/>
              <a:t>Recurrent Neural Networks</a:t>
            </a:r>
          </a:p>
        </p:txBody>
      </p:sp>
      <p:sp>
        <p:nvSpPr>
          <p:cNvPr id="7" name="Google Shape;219;p33">
            <a:extLst>
              <a:ext uri="{FF2B5EF4-FFF2-40B4-BE49-F238E27FC236}">
                <a16:creationId xmlns:a16="http://schemas.microsoft.com/office/drawing/2014/main" id="{00122A3D-7BC1-40BF-B533-C61466E2E325}"/>
              </a:ext>
            </a:extLst>
          </p:cNvPr>
          <p:cNvSpPr/>
          <p:nvPr/>
        </p:nvSpPr>
        <p:spPr>
          <a:xfrm rot="16200000">
            <a:off x="1613974" y="443128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 name="Google Shape;219;p33">
            <a:extLst>
              <a:ext uri="{FF2B5EF4-FFF2-40B4-BE49-F238E27FC236}">
                <a16:creationId xmlns:a16="http://schemas.microsoft.com/office/drawing/2014/main" id="{C2F46F04-0D01-4ABC-9E60-2B6A3488437A}"/>
              </a:ext>
            </a:extLst>
          </p:cNvPr>
          <p:cNvSpPr/>
          <p:nvPr/>
        </p:nvSpPr>
        <p:spPr>
          <a:xfrm rot="16200000">
            <a:off x="1613974" y="400716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9" name="Google Shape;219;p33">
            <a:extLst>
              <a:ext uri="{FF2B5EF4-FFF2-40B4-BE49-F238E27FC236}">
                <a16:creationId xmlns:a16="http://schemas.microsoft.com/office/drawing/2014/main" id="{79DA4442-B689-4CAB-85E3-829218557A86}"/>
              </a:ext>
            </a:extLst>
          </p:cNvPr>
          <p:cNvSpPr/>
          <p:nvPr/>
        </p:nvSpPr>
        <p:spPr>
          <a:xfrm rot="16200000">
            <a:off x="1613974" y="358303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86235C2D-9B9E-467D-899F-131D3EBE9103}"/>
              </a:ext>
            </a:extLst>
          </p:cNvPr>
          <p:cNvSpPr/>
          <p:nvPr/>
        </p:nvSpPr>
        <p:spPr>
          <a:xfrm rot="16200000">
            <a:off x="1613974" y="315891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 name="Google Shape;219;p33">
            <a:extLst>
              <a:ext uri="{FF2B5EF4-FFF2-40B4-BE49-F238E27FC236}">
                <a16:creationId xmlns:a16="http://schemas.microsoft.com/office/drawing/2014/main" id="{794674B3-1F11-464B-A704-50DF93657BF5}"/>
              </a:ext>
            </a:extLst>
          </p:cNvPr>
          <p:cNvSpPr/>
          <p:nvPr/>
        </p:nvSpPr>
        <p:spPr>
          <a:xfrm rot="16200000">
            <a:off x="2448581" y="4014588"/>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A612F40A-A65A-4D1C-A9E3-07965173EAA2}"/>
              </a:ext>
            </a:extLst>
          </p:cNvPr>
          <p:cNvSpPr/>
          <p:nvPr/>
        </p:nvSpPr>
        <p:spPr>
          <a:xfrm rot="16200000">
            <a:off x="2448581" y="3586749"/>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3" name="Google Shape;219;p33">
            <a:extLst>
              <a:ext uri="{FF2B5EF4-FFF2-40B4-BE49-F238E27FC236}">
                <a16:creationId xmlns:a16="http://schemas.microsoft.com/office/drawing/2014/main" id="{96E155B1-F6A2-44A0-AB3D-471AFB8C17CF}"/>
              </a:ext>
            </a:extLst>
          </p:cNvPr>
          <p:cNvSpPr/>
          <p:nvPr/>
        </p:nvSpPr>
        <p:spPr>
          <a:xfrm rot="16200000">
            <a:off x="1613974" y="233200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0C9C476D-C080-462A-9F13-25E7118CA214}"/>
              </a:ext>
            </a:extLst>
          </p:cNvPr>
          <p:cNvSpPr/>
          <p:nvPr/>
        </p:nvSpPr>
        <p:spPr>
          <a:xfrm rot="16200000">
            <a:off x="1613974" y="1904167"/>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84CFD0DC-AD26-4B33-8E26-BFA897F86B8F}"/>
              </a:ext>
            </a:extLst>
          </p:cNvPr>
          <p:cNvSpPr/>
          <p:nvPr/>
        </p:nvSpPr>
        <p:spPr>
          <a:xfrm rot="16200000">
            <a:off x="1613974" y="14763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7" name="Google Shape;219;p33">
            <a:extLst>
              <a:ext uri="{FF2B5EF4-FFF2-40B4-BE49-F238E27FC236}">
                <a16:creationId xmlns:a16="http://schemas.microsoft.com/office/drawing/2014/main" id="{1FA6F24B-7B12-44F9-A590-816CED3375A6}"/>
              </a:ext>
            </a:extLst>
          </p:cNvPr>
          <p:cNvSpPr/>
          <p:nvPr/>
        </p:nvSpPr>
        <p:spPr>
          <a:xfrm rot="16200000">
            <a:off x="3266829" y="3296141"/>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337EF646-5E95-4186-B92F-1E2B55675F14}"/>
              </a:ext>
            </a:extLst>
          </p:cNvPr>
          <p:cNvSpPr/>
          <p:nvPr/>
        </p:nvSpPr>
        <p:spPr>
          <a:xfrm rot="16200000">
            <a:off x="3266829" y="28804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 name="Google Shape;219;p33">
            <a:extLst>
              <a:ext uri="{FF2B5EF4-FFF2-40B4-BE49-F238E27FC236}">
                <a16:creationId xmlns:a16="http://schemas.microsoft.com/office/drawing/2014/main" id="{6891AB59-60E9-4ABE-963A-542081A1A65C}"/>
              </a:ext>
            </a:extLst>
          </p:cNvPr>
          <p:cNvSpPr/>
          <p:nvPr/>
        </p:nvSpPr>
        <p:spPr>
          <a:xfrm rot="16200000">
            <a:off x="3266829" y="246471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0" name="Google Shape;219;p33">
            <a:extLst>
              <a:ext uri="{FF2B5EF4-FFF2-40B4-BE49-F238E27FC236}">
                <a16:creationId xmlns:a16="http://schemas.microsoft.com/office/drawing/2014/main" id="{EFC4DB7C-5480-4BED-805D-72390B93239B}"/>
              </a:ext>
            </a:extLst>
          </p:cNvPr>
          <p:cNvSpPr/>
          <p:nvPr/>
        </p:nvSpPr>
        <p:spPr>
          <a:xfrm rot="16200000">
            <a:off x="4319241" y="3862012"/>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 name="Google Shape;219;p33">
            <a:extLst>
              <a:ext uri="{FF2B5EF4-FFF2-40B4-BE49-F238E27FC236}">
                <a16:creationId xmlns:a16="http://schemas.microsoft.com/office/drawing/2014/main" id="{8911CDEF-7F99-4AE4-9C8C-475CEF7DB506}"/>
              </a:ext>
            </a:extLst>
          </p:cNvPr>
          <p:cNvSpPr/>
          <p:nvPr/>
        </p:nvSpPr>
        <p:spPr>
          <a:xfrm rot="16200000">
            <a:off x="4319241" y="343309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 name="Google Shape;219;p33">
            <a:extLst>
              <a:ext uri="{FF2B5EF4-FFF2-40B4-BE49-F238E27FC236}">
                <a16:creationId xmlns:a16="http://schemas.microsoft.com/office/drawing/2014/main" id="{654270AE-4C53-43EA-873B-DF7937F23A9B}"/>
              </a:ext>
            </a:extLst>
          </p:cNvPr>
          <p:cNvSpPr/>
          <p:nvPr/>
        </p:nvSpPr>
        <p:spPr>
          <a:xfrm rot="16200000">
            <a:off x="4319241" y="300418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3" name="Google Shape;219;p33">
            <a:extLst>
              <a:ext uri="{FF2B5EF4-FFF2-40B4-BE49-F238E27FC236}">
                <a16:creationId xmlns:a16="http://schemas.microsoft.com/office/drawing/2014/main" id="{FB63ED82-2F0E-4929-AC52-BF26319393BF}"/>
              </a:ext>
            </a:extLst>
          </p:cNvPr>
          <p:cNvSpPr/>
          <p:nvPr/>
        </p:nvSpPr>
        <p:spPr>
          <a:xfrm rot="16200000">
            <a:off x="4319241" y="2575264"/>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4" name="Straight Connector 23">
            <a:extLst>
              <a:ext uri="{FF2B5EF4-FFF2-40B4-BE49-F238E27FC236}">
                <a16:creationId xmlns:a16="http://schemas.microsoft.com/office/drawing/2014/main" id="{9807005D-F8C0-4875-AEAB-BFA6F2B3F1FD}"/>
              </a:ext>
            </a:extLst>
          </p:cNvPr>
          <p:cNvCxnSpPr>
            <a:cxnSpLocks/>
            <a:stCxn id="7" idx="4"/>
            <a:endCxn id="11" idx="0"/>
          </p:cNvCxnSpPr>
          <p:nvPr/>
        </p:nvCxnSpPr>
        <p:spPr>
          <a:xfrm rot="16200000">
            <a:off x="2005754" y="4172437"/>
            <a:ext cx="41669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F5047F-DB4E-4212-8123-9CD90110F0F3}"/>
              </a:ext>
            </a:extLst>
          </p:cNvPr>
          <p:cNvCxnSpPr>
            <a:cxnSpLocks/>
            <a:stCxn id="7" idx="4"/>
            <a:endCxn id="12" idx="0"/>
          </p:cNvCxnSpPr>
          <p:nvPr/>
        </p:nvCxnSpPr>
        <p:spPr>
          <a:xfrm rot="16200000">
            <a:off x="1791835" y="3958518"/>
            <a:ext cx="84453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9F1C8BD-88D3-4B54-9437-BD440BEADB9B}"/>
              </a:ext>
            </a:extLst>
          </p:cNvPr>
          <p:cNvCxnSpPr>
            <a:cxnSpLocks/>
            <a:stCxn id="8" idx="4"/>
            <a:endCxn id="11" idx="0"/>
          </p:cNvCxnSpPr>
          <p:nvPr/>
        </p:nvCxnSpPr>
        <p:spPr>
          <a:xfrm rot="16200000" flipH="1">
            <a:off x="2210390" y="3960375"/>
            <a:ext cx="742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231938-6ED8-4A14-8F87-5F6239AD6165}"/>
              </a:ext>
            </a:extLst>
          </p:cNvPr>
          <p:cNvCxnSpPr>
            <a:cxnSpLocks/>
            <a:stCxn id="8" idx="4"/>
            <a:endCxn id="12" idx="0"/>
          </p:cNvCxnSpPr>
          <p:nvPr/>
        </p:nvCxnSpPr>
        <p:spPr>
          <a:xfrm rot="16200000">
            <a:off x="2003897" y="3746455"/>
            <a:ext cx="42041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24E003-9FD9-44CA-A862-0B009F533DA0}"/>
              </a:ext>
            </a:extLst>
          </p:cNvPr>
          <p:cNvCxnSpPr>
            <a:cxnSpLocks/>
            <a:stCxn id="9" idx="4"/>
            <a:endCxn id="11" idx="0"/>
          </p:cNvCxnSpPr>
          <p:nvPr/>
        </p:nvCxnSpPr>
        <p:spPr>
          <a:xfrm rot="16200000" flipH="1">
            <a:off x="1998327" y="3748312"/>
            <a:ext cx="43155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0ED6150-5721-4D49-AC46-575F772F344D}"/>
              </a:ext>
            </a:extLst>
          </p:cNvPr>
          <p:cNvCxnSpPr>
            <a:cxnSpLocks/>
            <a:stCxn id="9" idx="4"/>
            <a:endCxn id="12" idx="0"/>
          </p:cNvCxnSpPr>
          <p:nvPr/>
        </p:nvCxnSpPr>
        <p:spPr>
          <a:xfrm rot="16200000" flipH="1">
            <a:off x="2212247" y="3534393"/>
            <a:ext cx="371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BB8161-36B0-48FA-A7A8-AC515EB58871}"/>
              </a:ext>
            </a:extLst>
          </p:cNvPr>
          <p:cNvCxnSpPr>
            <a:cxnSpLocks/>
            <a:stCxn id="10" idx="4"/>
            <a:endCxn id="12" idx="0"/>
          </p:cNvCxnSpPr>
          <p:nvPr/>
        </p:nvCxnSpPr>
        <p:spPr>
          <a:xfrm rot="16200000" flipH="1">
            <a:off x="2000184" y="3322330"/>
            <a:ext cx="427839"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2471E5-31FD-4584-AE68-E15AFF1F72EF}"/>
              </a:ext>
            </a:extLst>
          </p:cNvPr>
          <p:cNvCxnSpPr>
            <a:cxnSpLocks/>
            <a:stCxn id="10" idx="4"/>
            <a:endCxn id="11" idx="0"/>
          </p:cNvCxnSpPr>
          <p:nvPr/>
        </p:nvCxnSpPr>
        <p:spPr>
          <a:xfrm rot="16200000" flipH="1">
            <a:off x="1786264" y="3536249"/>
            <a:ext cx="85567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DCDC6D1-C0C4-453B-A854-A03FC7E56432}"/>
              </a:ext>
            </a:extLst>
          </p:cNvPr>
          <p:cNvCxnSpPr>
            <a:cxnSpLocks/>
            <a:stCxn id="11" idx="4"/>
            <a:endCxn id="17" idx="0"/>
          </p:cNvCxnSpPr>
          <p:nvPr/>
        </p:nvCxnSpPr>
        <p:spPr>
          <a:xfrm flipV="1">
            <a:off x="2814809" y="3479543"/>
            <a:ext cx="451445" cy="71844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0EC1528-5A10-46CF-ACD7-C967C5C888B3}"/>
              </a:ext>
            </a:extLst>
          </p:cNvPr>
          <p:cNvCxnSpPr>
            <a:cxnSpLocks/>
            <a:stCxn id="11" idx="4"/>
            <a:endCxn id="18" idx="0"/>
          </p:cNvCxnSpPr>
          <p:nvPr/>
        </p:nvCxnSpPr>
        <p:spPr>
          <a:xfrm flipV="1">
            <a:off x="2814809" y="3063830"/>
            <a:ext cx="451445" cy="11341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91FF030-10D9-46BC-8356-2051EB965D35}"/>
              </a:ext>
            </a:extLst>
          </p:cNvPr>
          <p:cNvCxnSpPr>
            <a:cxnSpLocks/>
            <a:stCxn id="11" idx="4"/>
            <a:endCxn id="19" idx="0"/>
          </p:cNvCxnSpPr>
          <p:nvPr/>
        </p:nvCxnSpPr>
        <p:spPr>
          <a:xfrm flipV="1">
            <a:off x="2814809" y="2648118"/>
            <a:ext cx="451445" cy="1549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9FAAC5A-D859-49CC-907D-C44F78CF3B78}"/>
              </a:ext>
            </a:extLst>
          </p:cNvPr>
          <p:cNvCxnSpPr>
            <a:cxnSpLocks/>
            <a:stCxn id="12" idx="4"/>
            <a:endCxn id="17" idx="0"/>
          </p:cNvCxnSpPr>
          <p:nvPr/>
        </p:nvCxnSpPr>
        <p:spPr>
          <a:xfrm flipV="1">
            <a:off x="2814809" y="3479543"/>
            <a:ext cx="451445" cy="2906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D434BC3-33C8-409A-B1E7-80FAAD48D706}"/>
              </a:ext>
            </a:extLst>
          </p:cNvPr>
          <p:cNvCxnSpPr>
            <a:cxnSpLocks/>
            <a:stCxn id="12" idx="3"/>
            <a:endCxn id="18" idx="0"/>
          </p:cNvCxnSpPr>
          <p:nvPr/>
        </p:nvCxnSpPr>
        <p:spPr>
          <a:xfrm flipV="1">
            <a:off x="2761092" y="3063830"/>
            <a:ext cx="505162" cy="8355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F48C1D-7632-418A-9B1F-CF9F8F044E00}"/>
              </a:ext>
            </a:extLst>
          </p:cNvPr>
          <p:cNvCxnSpPr>
            <a:cxnSpLocks/>
            <a:stCxn id="12" idx="4"/>
            <a:endCxn id="19" idx="0"/>
          </p:cNvCxnSpPr>
          <p:nvPr/>
        </p:nvCxnSpPr>
        <p:spPr>
          <a:xfrm flipV="1">
            <a:off x="2814809" y="2648118"/>
            <a:ext cx="451445" cy="112203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DF70517-AD79-47D0-B28A-C88EEB209C17}"/>
              </a:ext>
            </a:extLst>
          </p:cNvPr>
          <p:cNvCxnSpPr>
            <a:cxnSpLocks/>
            <a:stCxn id="13" idx="4"/>
            <a:endCxn id="17" idx="0"/>
          </p:cNvCxnSpPr>
          <p:nvPr/>
        </p:nvCxnSpPr>
        <p:spPr>
          <a:xfrm>
            <a:off x="1980202" y="2515408"/>
            <a:ext cx="1286052" cy="9641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554EE9B-F815-4101-A602-6A7DE86BA938}"/>
              </a:ext>
            </a:extLst>
          </p:cNvPr>
          <p:cNvCxnSpPr>
            <a:cxnSpLocks/>
            <a:stCxn id="14" idx="4"/>
            <a:endCxn id="17" idx="0"/>
          </p:cNvCxnSpPr>
          <p:nvPr/>
        </p:nvCxnSpPr>
        <p:spPr>
          <a:xfrm>
            <a:off x="1980202" y="2087569"/>
            <a:ext cx="1286052" cy="139197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1662FFC-7236-4A78-9FD3-66D1D5D65409}"/>
              </a:ext>
            </a:extLst>
          </p:cNvPr>
          <p:cNvCxnSpPr>
            <a:cxnSpLocks/>
            <a:stCxn id="16" idx="4"/>
            <a:endCxn id="17" idx="0"/>
          </p:cNvCxnSpPr>
          <p:nvPr/>
        </p:nvCxnSpPr>
        <p:spPr>
          <a:xfrm>
            <a:off x="1980202" y="1659730"/>
            <a:ext cx="1286052" cy="18198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63C0544-115A-4FE4-8CDF-03F0BB746D68}"/>
              </a:ext>
            </a:extLst>
          </p:cNvPr>
          <p:cNvCxnSpPr>
            <a:cxnSpLocks/>
            <a:stCxn id="13" idx="4"/>
            <a:endCxn id="18" idx="0"/>
          </p:cNvCxnSpPr>
          <p:nvPr/>
        </p:nvCxnSpPr>
        <p:spPr>
          <a:xfrm>
            <a:off x="1980202" y="2515408"/>
            <a:ext cx="1286052" cy="548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D3A48E9-6A6F-4B4F-AA1F-0AF03E425D1F}"/>
              </a:ext>
            </a:extLst>
          </p:cNvPr>
          <p:cNvCxnSpPr>
            <a:cxnSpLocks/>
            <a:stCxn id="14" idx="4"/>
            <a:endCxn id="18" idx="0"/>
          </p:cNvCxnSpPr>
          <p:nvPr/>
        </p:nvCxnSpPr>
        <p:spPr>
          <a:xfrm>
            <a:off x="1980202" y="2087569"/>
            <a:ext cx="1286052" cy="9762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26E276D-6293-4260-83E2-09F9A06DDFBA}"/>
              </a:ext>
            </a:extLst>
          </p:cNvPr>
          <p:cNvCxnSpPr>
            <a:cxnSpLocks/>
            <a:stCxn id="16" idx="4"/>
            <a:endCxn id="18" idx="0"/>
          </p:cNvCxnSpPr>
          <p:nvPr/>
        </p:nvCxnSpPr>
        <p:spPr>
          <a:xfrm>
            <a:off x="1980202" y="1659730"/>
            <a:ext cx="1286052" cy="14041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8071810-7F24-4E76-8D4B-C6959E6A12DE}"/>
              </a:ext>
            </a:extLst>
          </p:cNvPr>
          <p:cNvCxnSpPr>
            <a:cxnSpLocks/>
            <a:stCxn id="13" idx="4"/>
            <a:endCxn id="19" idx="0"/>
          </p:cNvCxnSpPr>
          <p:nvPr/>
        </p:nvCxnSpPr>
        <p:spPr>
          <a:xfrm>
            <a:off x="1980202" y="2515408"/>
            <a:ext cx="1286052" cy="1327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EE36232-69C3-48DB-ADA1-FB72AF1950E6}"/>
              </a:ext>
            </a:extLst>
          </p:cNvPr>
          <p:cNvCxnSpPr>
            <a:cxnSpLocks/>
            <a:stCxn id="14" idx="4"/>
            <a:endCxn id="19" idx="0"/>
          </p:cNvCxnSpPr>
          <p:nvPr/>
        </p:nvCxnSpPr>
        <p:spPr>
          <a:xfrm>
            <a:off x="1980202" y="2087569"/>
            <a:ext cx="1286052" cy="560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AA99F90-A6E7-4706-9845-85F309E892E1}"/>
              </a:ext>
            </a:extLst>
          </p:cNvPr>
          <p:cNvCxnSpPr>
            <a:cxnSpLocks/>
            <a:stCxn id="16" idx="4"/>
            <a:endCxn id="19" idx="0"/>
          </p:cNvCxnSpPr>
          <p:nvPr/>
        </p:nvCxnSpPr>
        <p:spPr>
          <a:xfrm>
            <a:off x="1980202" y="1659730"/>
            <a:ext cx="1286052" cy="98838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BFD12D7-80B1-4F89-8AF7-C348D0BFCB28}"/>
              </a:ext>
            </a:extLst>
          </p:cNvPr>
          <p:cNvCxnSpPr>
            <a:cxnSpLocks/>
            <a:stCxn id="17" idx="4"/>
            <a:endCxn id="20" idx="1"/>
          </p:cNvCxnSpPr>
          <p:nvPr/>
        </p:nvCxnSpPr>
        <p:spPr>
          <a:xfrm>
            <a:off x="3633057" y="3479543"/>
            <a:ext cx="739326" cy="6951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8" name="Google Shape;219;p33">
            <a:extLst>
              <a:ext uri="{FF2B5EF4-FFF2-40B4-BE49-F238E27FC236}">
                <a16:creationId xmlns:a16="http://schemas.microsoft.com/office/drawing/2014/main" id="{7B55A09A-2F9E-4E39-B327-5D48837D5A70}"/>
              </a:ext>
            </a:extLst>
          </p:cNvPr>
          <p:cNvSpPr/>
          <p:nvPr/>
        </p:nvSpPr>
        <p:spPr>
          <a:xfrm rot="16200000">
            <a:off x="1613974" y="485541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9" name="Google Shape;219;p33">
            <a:extLst>
              <a:ext uri="{FF2B5EF4-FFF2-40B4-BE49-F238E27FC236}">
                <a16:creationId xmlns:a16="http://schemas.microsoft.com/office/drawing/2014/main" id="{50BD2155-CCAA-4B8F-A8B6-CB3381CBF295}"/>
              </a:ext>
            </a:extLst>
          </p:cNvPr>
          <p:cNvSpPr/>
          <p:nvPr/>
        </p:nvSpPr>
        <p:spPr>
          <a:xfrm rot="16200000">
            <a:off x="4319241" y="214635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50" name="Straight Connector 49">
            <a:extLst>
              <a:ext uri="{FF2B5EF4-FFF2-40B4-BE49-F238E27FC236}">
                <a16:creationId xmlns:a16="http://schemas.microsoft.com/office/drawing/2014/main" id="{35FF1BF5-A168-47B5-8944-12E677BC76BF}"/>
              </a:ext>
            </a:extLst>
          </p:cNvPr>
          <p:cNvCxnSpPr>
            <a:cxnSpLocks/>
            <a:stCxn id="48" idx="4"/>
            <a:endCxn id="11" idx="0"/>
          </p:cNvCxnSpPr>
          <p:nvPr/>
        </p:nvCxnSpPr>
        <p:spPr>
          <a:xfrm rot="16200000">
            <a:off x="1793692" y="4384500"/>
            <a:ext cx="84082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62C93F6-A133-4271-A71A-B661393ED0A4}"/>
              </a:ext>
            </a:extLst>
          </p:cNvPr>
          <p:cNvCxnSpPr>
            <a:cxnSpLocks/>
            <a:stCxn id="48" idx="4"/>
            <a:endCxn id="12" idx="0"/>
          </p:cNvCxnSpPr>
          <p:nvPr/>
        </p:nvCxnSpPr>
        <p:spPr>
          <a:xfrm rot="16200000">
            <a:off x="1579772" y="4170580"/>
            <a:ext cx="126866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A0D3CFC-7386-4FD5-B818-C12A4D9B83D9}"/>
              </a:ext>
            </a:extLst>
          </p:cNvPr>
          <p:cNvCxnSpPr>
            <a:cxnSpLocks/>
            <a:stCxn id="17" idx="4"/>
            <a:endCxn id="21" idx="0"/>
          </p:cNvCxnSpPr>
          <p:nvPr/>
        </p:nvCxnSpPr>
        <p:spPr>
          <a:xfrm>
            <a:off x="3633057" y="3479543"/>
            <a:ext cx="685609" cy="13695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91CA3E2-4FEB-4D1C-9437-AB298DAC9968}"/>
              </a:ext>
            </a:extLst>
          </p:cNvPr>
          <p:cNvCxnSpPr>
            <a:cxnSpLocks/>
            <a:stCxn id="17" idx="4"/>
            <a:endCxn id="22" idx="0"/>
          </p:cNvCxnSpPr>
          <p:nvPr/>
        </p:nvCxnSpPr>
        <p:spPr>
          <a:xfrm flipV="1">
            <a:off x="3633057" y="3187582"/>
            <a:ext cx="685609" cy="2919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241DBE0-9EBD-4075-BEE1-B5DE74CDC438}"/>
              </a:ext>
            </a:extLst>
          </p:cNvPr>
          <p:cNvCxnSpPr>
            <a:cxnSpLocks/>
            <a:stCxn id="17" idx="4"/>
            <a:endCxn id="23" idx="0"/>
          </p:cNvCxnSpPr>
          <p:nvPr/>
        </p:nvCxnSpPr>
        <p:spPr>
          <a:xfrm flipV="1">
            <a:off x="3633057" y="2758666"/>
            <a:ext cx="685609" cy="72087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DA7C73D-943D-48CD-8830-5A8F81DC4E5A}"/>
              </a:ext>
            </a:extLst>
          </p:cNvPr>
          <p:cNvCxnSpPr>
            <a:cxnSpLocks/>
            <a:stCxn id="17" idx="4"/>
            <a:endCxn id="49" idx="0"/>
          </p:cNvCxnSpPr>
          <p:nvPr/>
        </p:nvCxnSpPr>
        <p:spPr>
          <a:xfrm flipV="1">
            <a:off x="3633057" y="2329752"/>
            <a:ext cx="685609" cy="114979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9AC526-7BE3-4977-96F2-99CFEC33DADC}"/>
              </a:ext>
            </a:extLst>
          </p:cNvPr>
          <p:cNvCxnSpPr>
            <a:cxnSpLocks/>
            <a:stCxn id="18" idx="4"/>
            <a:endCxn id="20" idx="0"/>
          </p:cNvCxnSpPr>
          <p:nvPr/>
        </p:nvCxnSpPr>
        <p:spPr>
          <a:xfrm>
            <a:off x="3633057" y="3063830"/>
            <a:ext cx="685609" cy="98158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A5D296-7B54-4539-8C21-2C8A528E210A}"/>
              </a:ext>
            </a:extLst>
          </p:cNvPr>
          <p:cNvCxnSpPr>
            <a:cxnSpLocks/>
            <a:stCxn id="18" idx="4"/>
            <a:endCxn id="21" idx="0"/>
          </p:cNvCxnSpPr>
          <p:nvPr/>
        </p:nvCxnSpPr>
        <p:spPr>
          <a:xfrm>
            <a:off x="3633057" y="3063830"/>
            <a:ext cx="685609" cy="5526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EDB78EC-C218-49BE-9228-B7AC734F261E}"/>
              </a:ext>
            </a:extLst>
          </p:cNvPr>
          <p:cNvCxnSpPr>
            <a:cxnSpLocks/>
            <a:stCxn id="18" idx="4"/>
            <a:endCxn id="22" idx="0"/>
          </p:cNvCxnSpPr>
          <p:nvPr/>
        </p:nvCxnSpPr>
        <p:spPr>
          <a:xfrm>
            <a:off x="3633057" y="3063830"/>
            <a:ext cx="685609" cy="1237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4FB215D-B67C-47F9-895E-D87203301DA6}"/>
              </a:ext>
            </a:extLst>
          </p:cNvPr>
          <p:cNvCxnSpPr>
            <a:cxnSpLocks/>
            <a:stCxn id="18" idx="4"/>
            <a:endCxn id="23" idx="0"/>
          </p:cNvCxnSpPr>
          <p:nvPr/>
        </p:nvCxnSpPr>
        <p:spPr>
          <a:xfrm flipV="1">
            <a:off x="3633057" y="2758666"/>
            <a:ext cx="685609" cy="3051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6481F7A-CEBB-4452-B4FA-472836A83DC1}"/>
              </a:ext>
            </a:extLst>
          </p:cNvPr>
          <p:cNvCxnSpPr>
            <a:cxnSpLocks/>
            <a:stCxn id="18" idx="4"/>
            <a:endCxn id="49" idx="0"/>
          </p:cNvCxnSpPr>
          <p:nvPr/>
        </p:nvCxnSpPr>
        <p:spPr>
          <a:xfrm flipV="1">
            <a:off x="3633057" y="2329752"/>
            <a:ext cx="685609" cy="7340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033B03A-CFD1-481D-B4BF-AACE899B1513}"/>
              </a:ext>
            </a:extLst>
          </p:cNvPr>
          <p:cNvCxnSpPr>
            <a:cxnSpLocks/>
            <a:stCxn id="19" idx="4"/>
            <a:endCxn id="20" idx="0"/>
          </p:cNvCxnSpPr>
          <p:nvPr/>
        </p:nvCxnSpPr>
        <p:spPr>
          <a:xfrm>
            <a:off x="3633057" y="2648118"/>
            <a:ext cx="685609" cy="13972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ED5C81-6035-41DF-9A66-C086C1143892}"/>
              </a:ext>
            </a:extLst>
          </p:cNvPr>
          <p:cNvCxnSpPr>
            <a:cxnSpLocks/>
            <a:stCxn id="19" idx="4"/>
            <a:endCxn id="21" idx="0"/>
          </p:cNvCxnSpPr>
          <p:nvPr/>
        </p:nvCxnSpPr>
        <p:spPr>
          <a:xfrm>
            <a:off x="3633057" y="2648118"/>
            <a:ext cx="685609" cy="9683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D38D9E4-D71F-4FE3-9C6D-FF81BBD6CC15}"/>
              </a:ext>
            </a:extLst>
          </p:cNvPr>
          <p:cNvCxnSpPr>
            <a:cxnSpLocks/>
            <a:stCxn id="19" idx="4"/>
            <a:endCxn id="22" idx="0"/>
          </p:cNvCxnSpPr>
          <p:nvPr/>
        </p:nvCxnSpPr>
        <p:spPr>
          <a:xfrm>
            <a:off x="3633057" y="2648118"/>
            <a:ext cx="685609" cy="5394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7582EEB-C46D-4BE4-B78C-5E801DE44E0C}"/>
              </a:ext>
            </a:extLst>
          </p:cNvPr>
          <p:cNvCxnSpPr>
            <a:cxnSpLocks/>
            <a:stCxn id="19" idx="4"/>
            <a:endCxn id="23" idx="0"/>
          </p:cNvCxnSpPr>
          <p:nvPr/>
        </p:nvCxnSpPr>
        <p:spPr>
          <a:xfrm>
            <a:off x="3633057" y="2648118"/>
            <a:ext cx="685609" cy="1105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683A750-61A4-4E25-8A5F-135BC82056ED}"/>
              </a:ext>
            </a:extLst>
          </p:cNvPr>
          <p:cNvCxnSpPr>
            <a:cxnSpLocks/>
            <a:stCxn id="19" idx="4"/>
            <a:endCxn id="49" idx="0"/>
          </p:cNvCxnSpPr>
          <p:nvPr/>
        </p:nvCxnSpPr>
        <p:spPr>
          <a:xfrm flipV="1">
            <a:off x="3633057" y="2329752"/>
            <a:ext cx="685609" cy="3183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46E715F5-4A99-41A8-97BC-8BF3D55F5C0E}"/>
              </a:ext>
            </a:extLst>
          </p:cNvPr>
          <p:cNvSpPr/>
          <p:nvPr/>
        </p:nvSpPr>
        <p:spPr>
          <a:xfrm>
            <a:off x="1209675" y="528658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Inputs</a:t>
            </a:r>
          </a:p>
        </p:txBody>
      </p:sp>
      <p:sp>
        <p:nvSpPr>
          <p:cNvPr id="108" name="Rectangle 107">
            <a:extLst>
              <a:ext uri="{FF2B5EF4-FFF2-40B4-BE49-F238E27FC236}">
                <a16:creationId xmlns:a16="http://schemas.microsoft.com/office/drawing/2014/main" id="{7B0D09E5-A57F-41EF-8916-3EC014E66AED}"/>
              </a:ext>
            </a:extLst>
          </p:cNvPr>
          <p:cNvSpPr/>
          <p:nvPr/>
        </p:nvSpPr>
        <p:spPr>
          <a:xfrm>
            <a:off x="3914942" y="433615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Outputs</a:t>
            </a:r>
          </a:p>
        </p:txBody>
      </p:sp>
      <p:sp>
        <p:nvSpPr>
          <p:cNvPr id="110" name="Rectangle 109">
            <a:extLst>
              <a:ext uri="{FF2B5EF4-FFF2-40B4-BE49-F238E27FC236}">
                <a16:creationId xmlns:a16="http://schemas.microsoft.com/office/drawing/2014/main" id="{C996805C-1404-45B1-BB2D-C04C68AEA928}"/>
              </a:ext>
            </a:extLst>
          </p:cNvPr>
          <p:cNvSpPr/>
          <p:nvPr/>
        </p:nvSpPr>
        <p:spPr>
          <a:xfrm>
            <a:off x="2199447" y="4643901"/>
            <a:ext cx="1563923" cy="482612"/>
          </a:xfrm>
          <a:prstGeom prst="rect">
            <a:avLst/>
          </a:prstGeom>
          <a:solidFill>
            <a:schemeClr val="accent1">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Embedding</a:t>
            </a:r>
          </a:p>
        </p:txBody>
      </p:sp>
      <p:sp>
        <p:nvSpPr>
          <p:cNvPr id="236" name="Rectangle 235">
            <a:extLst>
              <a:ext uri="{FF2B5EF4-FFF2-40B4-BE49-F238E27FC236}">
                <a16:creationId xmlns:a16="http://schemas.microsoft.com/office/drawing/2014/main" id="{F4588E9A-5C73-4BB6-BADA-0667DEE66591}"/>
              </a:ext>
            </a:extLst>
          </p:cNvPr>
          <p:cNvSpPr/>
          <p:nvPr/>
        </p:nvSpPr>
        <p:spPr>
          <a:xfrm>
            <a:off x="3064314" y="3796655"/>
            <a:ext cx="752942" cy="482612"/>
          </a:xfrm>
          <a:prstGeom prst="rect">
            <a:avLst/>
          </a:prstGeom>
          <a:solidFill>
            <a:schemeClr val="accent4">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RNN</a:t>
            </a:r>
          </a:p>
        </p:txBody>
      </p:sp>
      <p:sp>
        <p:nvSpPr>
          <p:cNvPr id="267" name="TextBox 266">
            <a:extLst>
              <a:ext uri="{FF2B5EF4-FFF2-40B4-BE49-F238E27FC236}">
                <a16:creationId xmlns:a16="http://schemas.microsoft.com/office/drawing/2014/main" id="{D232086F-6291-4D6E-AEB6-39EB6CC1F8D5}"/>
              </a:ext>
            </a:extLst>
          </p:cNvPr>
          <p:cNvSpPr txBox="1"/>
          <p:nvPr/>
        </p:nvSpPr>
        <p:spPr>
          <a:xfrm>
            <a:off x="5612370" y="1644244"/>
            <a:ext cx="196560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“Cats say ___.”</a:t>
            </a:r>
          </a:p>
        </p:txBody>
      </p:sp>
      <p:sp>
        <p:nvSpPr>
          <p:cNvPr id="269" name="TextBox 268">
            <a:extLst>
              <a:ext uri="{FF2B5EF4-FFF2-40B4-BE49-F238E27FC236}">
                <a16:creationId xmlns:a16="http://schemas.microsoft.com/office/drawing/2014/main" id="{F73D0A2E-D5E4-4641-9EAC-2F57C1B093C9}"/>
              </a:ext>
            </a:extLst>
          </p:cNvPr>
          <p:cNvSpPr txBox="1"/>
          <p:nvPr/>
        </p:nvSpPr>
        <p:spPr>
          <a:xfrm>
            <a:off x="5578707" y="2146925"/>
            <a:ext cx="1999265"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“Dogs say ___.”</a:t>
            </a:r>
          </a:p>
        </p:txBody>
      </p:sp>
      <p:sp>
        <p:nvSpPr>
          <p:cNvPr id="280" name="TextBox 279">
            <a:extLst>
              <a:ext uri="{FF2B5EF4-FFF2-40B4-BE49-F238E27FC236}">
                <a16:creationId xmlns:a16="http://schemas.microsoft.com/office/drawing/2014/main" id="{4DA16808-3463-46A3-941B-7C107ED8CAA1}"/>
              </a:ext>
            </a:extLst>
          </p:cNvPr>
          <p:cNvSpPr txBox="1"/>
          <p:nvPr/>
        </p:nvSpPr>
        <p:spPr>
          <a:xfrm>
            <a:off x="4682156" y="2192932"/>
            <a:ext cx="444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82" name="TextBox 281">
            <a:extLst>
              <a:ext uri="{FF2B5EF4-FFF2-40B4-BE49-F238E27FC236}">
                <a16:creationId xmlns:a16="http://schemas.microsoft.com/office/drawing/2014/main" id="{1871427E-5DDE-4A8A-A91F-728F7D2343E7}"/>
              </a:ext>
            </a:extLst>
          </p:cNvPr>
          <p:cNvSpPr txBox="1"/>
          <p:nvPr/>
        </p:nvSpPr>
        <p:spPr>
          <a:xfrm>
            <a:off x="4682156" y="2613206"/>
            <a:ext cx="444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84" name="TextBox 283">
            <a:extLst>
              <a:ext uri="{FF2B5EF4-FFF2-40B4-BE49-F238E27FC236}">
                <a16:creationId xmlns:a16="http://schemas.microsoft.com/office/drawing/2014/main" id="{382C7A38-44D9-4B12-B48E-8CA49D99C4CF}"/>
              </a:ext>
            </a:extLst>
          </p:cNvPr>
          <p:cNvSpPr txBox="1"/>
          <p:nvPr/>
        </p:nvSpPr>
        <p:spPr>
          <a:xfrm>
            <a:off x="4682156" y="3033480"/>
            <a:ext cx="56618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50%</a:t>
            </a:r>
          </a:p>
        </p:txBody>
      </p:sp>
      <p:sp>
        <p:nvSpPr>
          <p:cNvPr id="286" name="TextBox 285">
            <a:extLst>
              <a:ext uri="{FF2B5EF4-FFF2-40B4-BE49-F238E27FC236}">
                <a16:creationId xmlns:a16="http://schemas.microsoft.com/office/drawing/2014/main" id="{41860C5C-C760-4D79-B640-BFCC85105887}"/>
              </a:ext>
            </a:extLst>
          </p:cNvPr>
          <p:cNvSpPr txBox="1"/>
          <p:nvPr/>
        </p:nvSpPr>
        <p:spPr>
          <a:xfrm>
            <a:off x="4682156" y="3437307"/>
            <a:ext cx="56618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50%</a:t>
            </a:r>
          </a:p>
        </p:txBody>
      </p:sp>
      <p:sp>
        <p:nvSpPr>
          <p:cNvPr id="288" name="TextBox 287">
            <a:extLst>
              <a:ext uri="{FF2B5EF4-FFF2-40B4-BE49-F238E27FC236}">
                <a16:creationId xmlns:a16="http://schemas.microsoft.com/office/drawing/2014/main" id="{52900541-7205-46C7-AC6D-281DDB45B005}"/>
              </a:ext>
            </a:extLst>
          </p:cNvPr>
          <p:cNvSpPr txBox="1"/>
          <p:nvPr/>
        </p:nvSpPr>
        <p:spPr>
          <a:xfrm>
            <a:off x="4682156" y="3874029"/>
            <a:ext cx="444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59" name="Rectangle 58">
            <a:extLst>
              <a:ext uri="{FF2B5EF4-FFF2-40B4-BE49-F238E27FC236}">
                <a16:creationId xmlns:a16="http://schemas.microsoft.com/office/drawing/2014/main" id="{1992E4B5-D631-4D5E-9E19-7C578CBF68AF}"/>
              </a:ext>
            </a:extLst>
          </p:cNvPr>
          <p:cNvSpPr/>
          <p:nvPr/>
        </p:nvSpPr>
        <p:spPr>
          <a:xfrm>
            <a:off x="3026214" y="2281247"/>
            <a:ext cx="802906" cy="1549872"/>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.1</a:t>
            </a:r>
          </a:p>
          <a:p>
            <a:pPr algn="ctr"/>
            <a:endParaRPr lang="en-US" sz="1400">
              <a:solidFill>
                <a:schemeClr val="bg1"/>
              </a:solidFill>
            </a:endParaRPr>
          </a:p>
          <a:p>
            <a:pPr algn="ctr"/>
            <a:r>
              <a:rPr lang="en-US" sz="1400">
                <a:solidFill>
                  <a:schemeClr val="bg1"/>
                </a:solidFill>
              </a:rPr>
              <a:t>-.5</a:t>
            </a:r>
          </a:p>
          <a:p>
            <a:pPr algn="ctr"/>
            <a:endParaRPr lang="en-US" sz="1400">
              <a:solidFill>
                <a:schemeClr val="bg1"/>
              </a:solidFill>
            </a:endParaRPr>
          </a:p>
          <a:p>
            <a:pPr algn="ctr"/>
            <a:r>
              <a:rPr lang="en-US" sz="1400">
                <a:solidFill>
                  <a:schemeClr val="bg1"/>
                </a:solidFill>
              </a:rPr>
              <a:t>.6</a:t>
            </a:r>
          </a:p>
        </p:txBody>
      </p:sp>
      <p:sp>
        <p:nvSpPr>
          <p:cNvPr id="2" name="TextBox 1">
            <a:extLst>
              <a:ext uri="{FF2B5EF4-FFF2-40B4-BE49-F238E27FC236}">
                <a16:creationId xmlns:a16="http://schemas.microsoft.com/office/drawing/2014/main" id="{C24D53B8-51D0-4883-8890-B223174945FE}"/>
              </a:ext>
            </a:extLst>
          </p:cNvPr>
          <p:cNvSpPr txBox="1"/>
          <p:nvPr/>
        </p:nvSpPr>
        <p:spPr>
          <a:xfrm>
            <a:off x="1257981" y="3194748"/>
            <a:ext cx="30649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1</a:t>
            </a:r>
          </a:p>
        </p:txBody>
      </p:sp>
      <p:sp>
        <p:nvSpPr>
          <p:cNvPr id="4" name="TextBox 3">
            <a:extLst>
              <a:ext uri="{FF2B5EF4-FFF2-40B4-BE49-F238E27FC236}">
                <a16:creationId xmlns:a16="http://schemas.microsoft.com/office/drawing/2014/main" id="{D381774B-00D1-4F10-B2F7-7C2E5CFC24D8}"/>
              </a:ext>
            </a:extLst>
          </p:cNvPr>
          <p:cNvSpPr txBox="1"/>
          <p:nvPr/>
        </p:nvSpPr>
        <p:spPr>
          <a:xfrm>
            <a:off x="1257980" y="3615022"/>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6" name="TextBox 5">
            <a:extLst>
              <a:ext uri="{FF2B5EF4-FFF2-40B4-BE49-F238E27FC236}">
                <a16:creationId xmlns:a16="http://schemas.microsoft.com/office/drawing/2014/main" id="{709A8D97-1755-4B78-AABF-826B625382B5}"/>
              </a:ext>
            </a:extLst>
          </p:cNvPr>
          <p:cNvSpPr txBox="1"/>
          <p:nvPr/>
        </p:nvSpPr>
        <p:spPr>
          <a:xfrm>
            <a:off x="1257980" y="403529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4" name="TextBox 223">
            <a:extLst>
              <a:ext uri="{FF2B5EF4-FFF2-40B4-BE49-F238E27FC236}">
                <a16:creationId xmlns:a16="http://schemas.microsoft.com/office/drawing/2014/main" id="{708D9612-1212-4880-9F1C-1696FA853A50}"/>
              </a:ext>
            </a:extLst>
          </p:cNvPr>
          <p:cNvSpPr txBox="1"/>
          <p:nvPr/>
        </p:nvSpPr>
        <p:spPr>
          <a:xfrm>
            <a:off x="1257980" y="4455570"/>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5" name="TextBox 224">
            <a:extLst>
              <a:ext uri="{FF2B5EF4-FFF2-40B4-BE49-F238E27FC236}">
                <a16:creationId xmlns:a16="http://schemas.microsoft.com/office/drawing/2014/main" id="{196A990C-FFE2-4498-B9D0-661893D9E6C7}"/>
              </a:ext>
            </a:extLst>
          </p:cNvPr>
          <p:cNvSpPr txBox="1"/>
          <p:nvPr/>
        </p:nvSpPr>
        <p:spPr>
          <a:xfrm>
            <a:off x="1257980" y="4875845"/>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6" name="TextBox 225">
            <a:extLst>
              <a:ext uri="{FF2B5EF4-FFF2-40B4-BE49-F238E27FC236}">
                <a16:creationId xmlns:a16="http://schemas.microsoft.com/office/drawing/2014/main" id="{2DD06099-D680-460A-B516-CA814F99A81A}"/>
              </a:ext>
            </a:extLst>
          </p:cNvPr>
          <p:cNvSpPr txBox="1"/>
          <p:nvPr/>
        </p:nvSpPr>
        <p:spPr>
          <a:xfrm>
            <a:off x="1243920" y="150869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7" name="TextBox 226">
            <a:extLst>
              <a:ext uri="{FF2B5EF4-FFF2-40B4-BE49-F238E27FC236}">
                <a16:creationId xmlns:a16="http://schemas.microsoft.com/office/drawing/2014/main" id="{7961DB77-41F4-4236-86AE-0F421E1E1CF9}"/>
              </a:ext>
            </a:extLst>
          </p:cNvPr>
          <p:cNvSpPr txBox="1"/>
          <p:nvPr/>
        </p:nvSpPr>
        <p:spPr>
          <a:xfrm>
            <a:off x="1243920" y="1939615"/>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8" name="TextBox 227">
            <a:extLst>
              <a:ext uri="{FF2B5EF4-FFF2-40B4-BE49-F238E27FC236}">
                <a16:creationId xmlns:a16="http://schemas.microsoft.com/office/drawing/2014/main" id="{75075686-6175-4375-84CD-764E5AE6080C}"/>
              </a:ext>
            </a:extLst>
          </p:cNvPr>
          <p:cNvSpPr txBox="1"/>
          <p:nvPr/>
        </p:nvSpPr>
        <p:spPr>
          <a:xfrm>
            <a:off x="1243920" y="2357834"/>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Tree>
    <p:extLst>
      <p:ext uri="{BB962C8B-B14F-4D97-AF65-F5344CB8AC3E}">
        <p14:creationId xmlns:p14="http://schemas.microsoft.com/office/powerpoint/2010/main" val="4176719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croll: Vertical 2">
            <a:extLst>
              <a:ext uri="{FF2B5EF4-FFF2-40B4-BE49-F238E27FC236}">
                <a16:creationId xmlns:a16="http://schemas.microsoft.com/office/drawing/2014/main" id="{42E02F80-2BAC-46A7-ADF3-3FEC8DAC1254}"/>
              </a:ext>
            </a:extLst>
          </p:cNvPr>
          <p:cNvSpPr/>
          <p:nvPr/>
        </p:nvSpPr>
        <p:spPr>
          <a:xfrm>
            <a:off x="7449424" y="1657350"/>
            <a:ext cx="2666126"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Dictionary</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8003097" y="3106305"/>
            <a:ext cx="1760028" cy="19082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spAutoFit/>
          </a:bodyPr>
          <a:lstStyle/>
          <a:p>
            <a:pPr marL="457200" indent="-457200">
              <a:buClr>
                <a:schemeClr val="bg1"/>
              </a:buClr>
              <a:buFont typeface="+mj-lt"/>
              <a:buAutoNum type="arabicPeriod"/>
            </a:pPr>
            <a:r>
              <a:rPr lang="en-US" sz="2000">
                <a:solidFill>
                  <a:schemeClr val="bg1"/>
                </a:solidFill>
                <a:latin typeface="Algerian" panose="020B0604020202020204" pitchFamily="82" charset="0"/>
              </a:rPr>
              <a:t>Cats</a:t>
            </a:r>
          </a:p>
          <a:p>
            <a:pPr marL="457200" indent="-457200">
              <a:buClr>
                <a:schemeClr val="bg1"/>
              </a:buClr>
              <a:buFont typeface="+mj-lt"/>
              <a:buAutoNum type="arabicPeriod"/>
            </a:pPr>
            <a:r>
              <a:rPr lang="en-US" sz="2000">
                <a:solidFill>
                  <a:schemeClr val="bg1"/>
                </a:solidFill>
                <a:latin typeface="Algerian" panose="020B0604020202020204" pitchFamily="82" charset="0"/>
              </a:rPr>
              <a:t>Dogs</a:t>
            </a:r>
          </a:p>
          <a:p>
            <a:pPr marL="457200" indent="-457200">
              <a:buClr>
                <a:schemeClr val="bg1"/>
              </a:buClr>
              <a:buFont typeface="+mj-lt"/>
              <a:buAutoNum type="arabicPeriod"/>
            </a:pPr>
            <a:r>
              <a:rPr lang="en-US" sz="2000">
                <a:solidFill>
                  <a:schemeClr val="bg1"/>
                </a:solidFill>
                <a:latin typeface="Algerian" panose="020B0604020202020204" pitchFamily="82" charset="0"/>
              </a:rPr>
              <a:t>Meow</a:t>
            </a:r>
          </a:p>
          <a:p>
            <a:pPr marL="457200" indent="-457200">
              <a:buClr>
                <a:schemeClr val="bg1"/>
              </a:buClr>
              <a:buFont typeface="+mj-lt"/>
              <a:buAutoNum type="arabicPeriod"/>
            </a:pPr>
            <a:r>
              <a:rPr lang="en-US" sz="2000">
                <a:solidFill>
                  <a:schemeClr val="bg1"/>
                </a:solidFill>
                <a:latin typeface="Algerian" panose="020B0604020202020204" pitchFamily="82" charset="0"/>
              </a:rPr>
              <a:t>Say</a:t>
            </a:r>
          </a:p>
          <a:p>
            <a:pPr marL="457200" indent="-457200">
              <a:buClr>
                <a:schemeClr val="bg1"/>
              </a:buClr>
              <a:buFont typeface="+mj-lt"/>
              <a:buAutoNum type="arabicPeriod"/>
            </a:pPr>
            <a:r>
              <a:rPr lang="en-US" sz="2000">
                <a:solidFill>
                  <a:schemeClr val="bg1"/>
                </a:solidFill>
                <a:latin typeface="Algerian" panose="020B0604020202020204" pitchFamily="82" charset="0"/>
              </a:rPr>
              <a:t>Woof</a:t>
            </a:r>
          </a:p>
          <a:p>
            <a:pPr algn="ctr">
              <a:lnSpc>
                <a:spcPct val="90000"/>
              </a:lnSpc>
            </a:pPr>
            <a:endParaRPr lang="en-US" sz="2000">
              <a:solidFill>
                <a:schemeClr val="bg1"/>
              </a:solidFill>
            </a:endParaRPr>
          </a:p>
        </p:txBody>
      </p:sp>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498348" y="403007"/>
            <a:ext cx="9976104" cy="590931"/>
          </a:xfrm>
        </p:spPr>
        <p:txBody>
          <a:bodyPr/>
          <a:lstStyle/>
          <a:p>
            <a:r>
              <a:rPr lang="en-US"/>
              <a:t>Recurrent Neural Networks</a:t>
            </a:r>
          </a:p>
        </p:txBody>
      </p:sp>
      <p:sp>
        <p:nvSpPr>
          <p:cNvPr id="7" name="Google Shape;219;p33">
            <a:extLst>
              <a:ext uri="{FF2B5EF4-FFF2-40B4-BE49-F238E27FC236}">
                <a16:creationId xmlns:a16="http://schemas.microsoft.com/office/drawing/2014/main" id="{00122A3D-7BC1-40BF-B533-C61466E2E325}"/>
              </a:ext>
            </a:extLst>
          </p:cNvPr>
          <p:cNvSpPr/>
          <p:nvPr/>
        </p:nvSpPr>
        <p:spPr>
          <a:xfrm rot="16200000">
            <a:off x="1613974" y="443128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 name="Google Shape;219;p33">
            <a:extLst>
              <a:ext uri="{FF2B5EF4-FFF2-40B4-BE49-F238E27FC236}">
                <a16:creationId xmlns:a16="http://schemas.microsoft.com/office/drawing/2014/main" id="{C2F46F04-0D01-4ABC-9E60-2B6A3488437A}"/>
              </a:ext>
            </a:extLst>
          </p:cNvPr>
          <p:cNvSpPr/>
          <p:nvPr/>
        </p:nvSpPr>
        <p:spPr>
          <a:xfrm rot="16200000">
            <a:off x="1613974" y="400716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9" name="Google Shape;219;p33">
            <a:extLst>
              <a:ext uri="{FF2B5EF4-FFF2-40B4-BE49-F238E27FC236}">
                <a16:creationId xmlns:a16="http://schemas.microsoft.com/office/drawing/2014/main" id="{79DA4442-B689-4CAB-85E3-829218557A86}"/>
              </a:ext>
            </a:extLst>
          </p:cNvPr>
          <p:cNvSpPr/>
          <p:nvPr/>
        </p:nvSpPr>
        <p:spPr>
          <a:xfrm rot="16200000">
            <a:off x="1613974" y="358303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86235C2D-9B9E-467D-899F-131D3EBE9103}"/>
              </a:ext>
            </a:extLst>
          </p:cNvPr>
          <p:cNvSpPr/>
          <p:nvPr/>
        </p:nvSpPr>
        <p:spPr>
          <a:xfrm rot="16200000">
            <a:off x="1613974" y="315891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 name="Google Shape;219;p33">
            <a:extLst>
              <a:ext uri="{FF2B5EF4-FFF2-40B4-BE49-F238E27FC236}">
                <a16:creationId xmlns:a16="http://schemas.microsoft.com/office/drawing/2014/main" id="{794674B3-1F11-464B-A704-50DF93657BF5}"/>
              </a:ext>
            </a:extLst>
          </p:cNvPr>
          <p:cNvSpPr/>
          <p:nvPr/>
        </p:nvSpPr>
        <p:spPr>
          <a:xfrm rot="16200000">
            <a:off x="2448581" y="4014588"/>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A612F40A-A65A-4D1C-A9E3-07965173EAA2}"/>
              </a:ext>
            </a:extLst>
          </p:cNvPr>
          <p:cNvSpPr/>
          <p:nvPr/>
        </p:nvSpPr>
        <p:spPr>
          <a:xfrm rot="16200000">
            <a:off x="2448581" y="3586749"/>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3" name="Google Shape;219;p33">
            <a:extLst>
              <a:ext uri="{FF2B5EF4-FFF2-40B4-BE49-F238E27FC236}">
                <a16:creationId xmlns:a16="http://schemas.microsoft.com/office/drawing/2014/main" id="{96E155B1-F6A2-44A0-AB3D-471AFB8C17CF}"/>
              </a:ext>
            </a:extLst>
          </p:cNvPr>
          <p:cNvSpPr/>
          <p:nvPr/>
        </p:nvSpPr>
        <p:spPr>
          <a:xfrm rot="16200000">
            <a:off x="1613974" y="233200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0C9C476D-C080-462A-9F13-25E7118CA214}"/>
              </a:ext>
            </a:extLst>
          </p:cNvPr>
          <p:cNvSpPr/>
          <p:nvPr/>
        </p:nvSpPr>
        <p:spPr>
          <a:xfrm rot="16200000">
            <a:off x="1613974" y="1904167"/>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84CFD0DC-AD26-4B33-8E26-BFA897F86B8F}"/>
              </a:ext>
            </a:extLst>
          </p:cNvPr>
          <p:cNvSpPr/>
          <p:nvPr/>
        </p:nvSpPr>
        <p:spPr>
          <a:xfrm rot="16200000">
            <a:off x="1613974" y="14763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7" name="Google Shape;219;p33">
            <a:extLst>
              <a:ext uri="{FF2B5EF4-FFF2-40B4-BE49-F238E27FC236}">
                <a16:creationId xmlns:a16="http://schemas.microsoft.com/office/drawing/2014/main" id="{1FA6F24B-7B12-44F9-A590-816CED3375A6}"/>
              </a:ext>
            </a:extLst>
          </p:cNvPr>
          <p:cNvSpPr/>
          <p:nvPr/>
        </p:nvSpPr>
        <p:spPr>
          <a:xfrm rot="16200000">
            <a:off x="3266829" y="3296141"/>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337EF646-5E95-4186-B92F-1E2B55675F14}"/>
              </a:ext>
            </a:extLst>
          </p:cNvPr>
          <p:cNvSpPr/>
          <p:nvPr/>
        </p:nvSpPr>
        <p:spPr>
          <a:xfrm rot="16200000">
            <a:off x="3266829" y="28804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 name="Google Shape;219;p33">
            <a:extLst>
              <a:ext uri="{FF2B5EF4-FFF2-40B4-BE49-F238E27FC236}">
                <a16:creationId xmlns:a16="http://schemas.microsoft.com/office/drawing/2014/main" id="{6891AB59-60E9-4ABE-963A-542081A1A65C}"/>
              </a:ext>
            </a:extLst>
          </p:cNvPr>
          <p:cNvSpPr/>
          <p:nvPr/>
        </p:nvSpPr>
        <p:spPr>
          <a:xfrm rot="16200000">
            <a:off x="3266829" y="246471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0" name="Google Shape;219;p33">
            <a:extLst>
              <a:ext uri="{FF2B5EF4-FFF2-40B4-BE49-F238E27FC236}">
                <a16:creationId xmlns:a16="http://schemas.microsoft.com/office/drawing/2014/main" id="{EFC4DB7C-5480-4BED-805D-72390B93239B}"/>
              </a:ext>
            </a:extLst>
          </p:cNvPr>
          <p:cNvSpPr/>
          <p:nvPr/>
        </p:nvSpPr>
        <p:spPr>
          <a:xfrm rot="16200000">
            <a:off x="4319241" y="3862012"/>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 name="Google Shape;219;p33">
            <a:extLst>
              <a:ext uri="{FF2B5EF4-FFF2-40B4-BE49-F238E27FC236}">
                <a16:creationId xmlns:a16="http://schemas.microsoft.com/office/drawing/2014/main" id="{8911CDEF-7F99-4AE4-9C8C-475CEF7DB506}"/>
              </a:ext>
            </a:extLst>
          </p:cNvPr>
          <p:cNvSpPr/>
          <p:nvPr/>
        </p:nvSpPr>
        <p:spPr>
          <a:xfrm rot="16200000">
            <a:off x="4319241" y="343309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 name="Google Shape;219;p33">
            <a:extLst>
              <a:ext uri="{FF2B5EF4-FFF2-40B4-BE49-F238E27FC236}">
                <a16:creationId xmlns:a16="http://schemas.microsoft.com/office/drawing/2014/main" id="{654270AE-4C53-43EA-873B-DF7937F23A9B}"/>
              </a:ext>
            </a:extLst>
          </p:cNvPr>
          <p:cNvSpPr/>
          <p:nvPr/>
        </p:nvSpPr>
        <p:spPr>
          <a:xfrm rot="16200000">
            <a:off x="4319241" y="300418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3" name="Google Shape;219;p33">
            <a:extLst>
              <a:ext uri="{FF2B5EF4-FFF2-40B4-BE49-F238E27FC236}">
                <a16:creationId xmlns:a16="http://schemas.microsoft.com/office/drawing/2014/main" id="{FB63ED82-2F0E-4929-AC52-BF26319393BF}"/>
              </a:ext>
            </a:extLst>
          </p:cNvPr>
          <p:cNvSpPr/>
          <p:nvPr/>
        </p:nvSpPr>
        <p:spPr>
          <a:xfrm rot="16200000">
            <a:off x="4319241" y="2575264"/>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4" name="Straight Connector 23">
            <a:extLst>
              <a:ext uri="{FF2B5EF4-FFF2-40B4-BE49-F238E27FC236}">
                <a16:creationId xmlns:a16="http://schemas.microsoft.com/office/drawing/2014/main" id="{9807005D-F8C0-4875-AEAB-BFA6F2B3F1FD}"/>
              </a:ext>
            </a:extLst>
          </p:cNvPr>
          <p:cNvCxnSpPr>
            <a:cxnSpLocks/>
            <a:stCxn id="7" idx="4"/>
            <a:endCxn id="11" idx="0"/>
          </p:cNvCxnSpPr>
          <p:nvPr/>
        </p:nvCxnSpPr>
        <p:spPr>
          <a:xfrm rot="16200000">
            <a:off x="2005754" y="4172437"/>
            <a:ext cx="41669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F5047F-DB4E-4212-8123-9CD90110F0F3}"/>
              </a:ext>
            </a:extLst>
          </p:cNvPr>
          <p:cNvCxnSpPr>
            <a:cxnSpLocks/>
            <a:stCxn id="7" idx="4"/>
            <a:endCxn id="12" idx="0"/>
          </p:cNvCxnSpPr>
          <p:nvPr/>
        </p:nvCxnSpPr>
        <p:spPr>
          <a:xfrm rot="16200000">
            <a:off x="1791835" y="3958518"/>
            <a:ext cx="84453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9F1C8BD-88D3-4B54-9437-BD440BEADB9B}"/>
              </a:ext>
            </a:extLst>
          </p:cNvPr>
          <p:cNvCxnSpPr>
            <a:cxnSpLocks/>
            <a:stCxn id="8" idx="4"/>
            <a:endCxn id="11" idx="0"/>
          </p:cNvCxnSpPr>
          <p:nvPr/>
        </p:nvCxnSpPr>
        <p:spPr>
          <a:xfrm rot="16200000" flipH="1">
            <a:off x="2210390" y="3960375"/>
            <a:ext cx="742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231938-6ED8-4A14-8F87-5F6239AD6165}"/>
              </a:ext>
            </a:extLst>
          </p:cNvPr>
          <p:cNvCxnSpPr>
            <a:cxnSpLocks/>
            <a:stCxn id="8" idx="4"/>
            <a:endCxn id="12" idx="0"/>
          </p:cNvCxnSpPr>
          <p:nvPr/>
        </p:nvCxnSpPr>
        <p:spPr>
          <a:xfrm rot="16200000">
            <a:off x="2003897" y="3746455"/>
            <a:ext cx="42041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24E003-9FD9-44CA-A862-0B009F533DA0}"/>
              </a:ext>
            </a:extLst>
          </p:cNvPr>
          <p:cNvCxnSpPr>
            <a:cxnSpLocks/>
            <a:stCxn id="9" idx="4"/>
            <a:endCxn id="11" idx="0"/>
          </p:cNvCxnSpPr>
          <p:nvPr/>
        </p:nvCxnSpPr>
        <p:spPr>
          <a:xfrm rot="16200000" flipH="1">
            <a:off x="1998327" y="3748312"/>
            <a:ext cx="43155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0ED6150-5721-4D49-AC46-575F772F344D}"/>
              </a:ext>
            </a:extLst>
          </p:cNvPr>
          <p:cNvCxnSpPr>
            <a:cxnSpLocks/>
            <a:stCxn id="9" idx="4"/>
            <a:endCxn id="12" idx="0"/>
          </p:cNvCxnSpPr>
          <p:nvPr/>
        </p:nvCxnSpPr>
        <p:spPr>
          <a:xfrm rot="16200000" flipH="1">
            <a:off x="2212247" y="3534393"/>
            <a:ext cx="371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BB8161-36B0-48FA-A7A8-AC515EB58871}"/>
              </a:ext>
            </a:extLst>
          </p:cNvPr>
          <p:cNvCxnSpPr>
            <a:cxnSpLocks/>
            <a:stCxn id="10" idx="4"/>
            <a:endCxn id="12" idx="0"/>
          </p:cNvCxnSpPr>
          <p:nvPr/>
        </p:nvCxnSpPr>
        <p:spPr>
          <a:xfrm rot="16200000" flipH="1">
            <a:off x="2000184" y="3322330"/>
            <a:ext cx="427839"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2471E5-31FD-4584-AE68-E15AFF1F72EF}"/>
              </a:ext>
            </a:extLst>
          </p:cNvPr>
          <p:cNvCxnSpPr>
            <a:cxnSpLocks/>
            <a:stCxn id="10" idx="4"/>
            <a:endCxn id="11" idx="0"/>
          </p:cNvCxnSpPr>
          <p:nvPr/>
        </p:nvCxnSpPr>
        <p:spPr>
          <a:xfrm rot="16200000" flipH="1">
            <a:off x="1786264" y="3536249"/>
            <a:ext cx="85567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DCDC6D1-C0C4-453B-A854-A03FC7E56432}"/>
              </a:ext>
            </a:extLst>
          </p:cNvPr>
          <p:cNvCxnSpPr>
            <a:cxnSpLocks/>
            <a:stCxn id="11" idx="4"/>
            <a:endCxn id="17" idx="0"/>
          </p:cNvCxnSpPr>
          <p:nvPr/>
        </p:nvCxnSpPr>
        <p:spPr>
          <a:xfrm flipV="1">
            <a:off x="2814809" y="3479543"/>
            <a:ext cx="451445" cy="71844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0EC1528-5A10-46CF-ACD7-C967C5C888B3}"/>
              </a:ext>
            </a:extLst>
          </p:cNvPr>
          <p:cNvCxnSpPr>
            <a:cxnSpLocks/>
            <a:stCxn id="11" idx="4"/>
            <a:endCxn id="18" idx="0"/>
          </p:cNvCxnSpPr>
          <p:nvPr/>
        </p:nvCxnSpPr>
        <p:spPr>
          <a:xfrm flipV="1">
            <a:off x="2814809" y="3063830"/>
            <a:ext cx="451445" cy="11341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91FF030-10D9-46BC-8356-2051EB965D35}"/>
              </a:ext>
            </a:extLst>
          </p:cNvPr>
          <p:cNvCxnSpPr>
            <a:cxnSpLocks/>
            <a:stCxn id="11" idx="4"/>
            <a:endCxn id="19" idx="0"/>
          </p:cNvCxnSpPr>
          <p:nvPr/>
        </p:nvCxnSpPr>
        <p:spPr>
          <a:xfrm flipV="1">
            <a:off x="2814809" y="2648118"/>
            <a:ext cx="451445" cy="1549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9FAAC5A-D859-49CC-907D-C44F78CF3B78}"/>
              </a:ext>
            </a:extLst>
          </p:cNvPr>
          <p:cNvCxnSpPr>
            <a:cxnSpLocks/>
            <a:stCxn id="12" idx="4"/>
            <a:endCxn id="17" idx="0"/>
          </p:cNvCxnSpPr>
          <p:nvPr/>
        </p:nvCxnSpPr>
        <p:spPr>
          <a:xfrm flipV="1">
            <a:off x="2814809" y="3479543"/>
            <a:ext cx="451445" cy="2906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D434BC3-33C8-409A-B1E7-80FAAD48D706}"/>
              </a:ext>
            </a:extLst>
          </p:cNvPr>
          <p:cNvCxnSpPr>
            <a:cxnSpLocks/>
            <a:stCxn id="12" idx="3"/>
            <a:endCxn id="18" idx="0"/>
          </p:cNvCxnSpPr>
          <p:nvPr/>
        </p:nvCxnSpPr>
        <p:spPr>
          <a:xfrm flipV="1">
            <a:off x="2761092" y="3063830"/>
            <a:ext cx="505162" cy="8355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F48C1D-7632-418A-9B1F-CF9F8F044E00}"/>
              </a:ext>
            </a:extLst>
          </p:cNvPr>
          <p:cNvCxnSpPr>
            <a:cxnSpLocks/>
            <a:stCxn id="12" idx="4"/>
            <a:endCxn id="19" idx="0"/>
          </p:cNvCxnSpPr>
          <p:nvPr/>
        </p:nvCxnSpPr>
        <p:spPr>
          <a:xfrm flipV="1">
            <a:off x="2814809" y="2648118"/>
            <a:ext cx="451445" cy="112203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DF70517-AD79-47D0-B28A-C88EEB209C17}"/>
              </a:ext>
            </a:extLst>
          </p:cNvPr>
          <p:cNvCxnSpPr>
            <a:cxnSpLocks/>
            <a:stCxn id="13" idx="4"/>
            <a:endCxn id="17" idx="0"/>
          </p:cNvCxnSpPr>
          <p:nvPr/>
        </p:nvCxnSpPr>
        <p:spPr>
          <a:xfrm>
            <a:off x="1980202" y="2515408"/>
            <a:ext cx="1286052" cy="9641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554EE9B-F815-4101-A602-6A7DE86BA938}"/>
              </a:ext>
            </a:extLst>
          </p:cNvPr>
          <p:cNvCxnSpPr>
            <a:cxnSpLocks/>
            <a:stCxn id="14" idx="4"/>
            <a:endCxn id="17" idx="0"/>
          </p:cNvCxnSpPr>
          <p:nvPr/>
        </p:nvCxnSpPr>
        <p:spPr>
          <a:xfrm>
            <a:off x="1980202" y="2087569"/>
            <a:ext cx="1286052" cy="139197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1662FFC-7236-4A78-9FD3-66D1D5D65409}"/>
              </a:ext>
            </a:extLst>
          </p:cNvPr>
          <p:cNvCxnSpPr>
            <a:cxnSpLocks/>
            <a:stCxn id="16" idx="4"/>
            <a:endCxn id="17" idx="0"/>
          </p:cNvCxnSpPr>
          <p:nvPr/>
        </p:nvCxnSpPr>
        <p:spPr>
          <a:xfrm>
            <a:off x="1980202" y="1659730"/>
            <a:ext cx="1286052" cy="18198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63C0544-115A-4FE4-8CDF-03F0BB746D68}"/>
              </a:ext>
            </a:extLst>
          </p:cNvPr>
          <p:cNvCxnSpPr>
            <a:cxnSpLocks/>
            <a:stCxn id="13" idx="4"/>
            <a:endCxn id="18" idx="0"/>
          </p:cNvCxnSpPr>
          <p:nvPr/>
        </p:nvCxnSpPr>
        <p:spPr>
          <a:xfrm>
            <a:off x="1980202" y="2515408"/>
            <a:ext cx="1286052" cy="548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D3A48E9-6A6F-4B4F-AA1F-0AF03E425D1F}"/>
              </a:ext>
            </a:extLst>
          </p:cNvPr>
          <p:cNvCxnSpPr>
            <a:cxnSpLocks/>
            <a:stCxn id="14" idx="4"/>
            <a:endCxn id="18" idx="0"/>
          </p:cNvCxnSpPr>
          <p:nvPr/>
        </p:nvCxnSpPr>
        <p:spPr>
          <a:xfrm>
            <a:off x="1980202" y="2087569"/>
            <a:ext cx="1286052" cy="9762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26E276D-6293-4260-83E2-09F9A06DDFBA}"/>
              </a:ext>
            </a:extLst>
          </p:cNvPr>
          <p:cNvCxnSpPr>
            <a:cxnSpLocks/>
            <a:stCxn id="16" idx="4"/>
            <a:endCxn id="18" idx="0"/>
          </p:cNvCxnSpPr>
          <p:nvPr/>
        </p:nvCxnSpPr>
        <p:spPr>
          <a:xfrm>
            <a:off x="1980202" y="1659730"/>
            <a:ext cx="1286052" cy="14041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8071810-7F24-4E76-8D4B-C6959E6A12DE}"/>
              </a:ext>
            </a:extLst>
          </p:cNvPr>
          <p:cNvCxnSpPr>
            <a:cxnSpLocks/>
            <a:stCxn id="13" idx="4"/>
            <a:endCxn id="19" idx="0"/>
          </p:cNvCxnSpPr>
          <p:nvPr/>
        </p:nvCxnSpPr>
        <p:spPr>
          <a:xfrm>
            <a:off x="1980202" y="2515408"/>
            <a:ext cx="1286052" cy="1327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EE36232-69C3-48DB-ADA1-FB72AF1950E6}"/>
              </a:ext>
            </a:extLst>
          </p:cNvPr>
          <p:cNvCxnSpPr>
            <a:cxnSpLocks/>
            <a:stCxn id="14" idx="4"/>
            <a:endCxn id="19" idx="0"/>
          </p:cNvCxnSpPr>
          <p:nvPr/>
        </p:nvCxnSpPr>
        <p:spPr>
          <a:xfrm>
            <a:off x="1980202" y="2087569"/>
            <a:ext cx="1286052" cy="560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AA99F90-A6E7-4706-9845-85F309E892E1}"/>
              </a:ext>
            </a:extLst>
          </p:cNvPr>
          <p:cNvCxnSpPr>
            <a:cxnSpLocks/>
            <a:stCxn id="16" idx="4"/>
            <a:endCxn id="19" idx="0"/>
          </p:cNvCxnSpPr>
          <p:nvPr/>
        </p:nvCxnSpPr>
        <p:spPr>
          <a:xfrm>
            <a:off x="1980202" y="1659730"/>
            <a:ext cx="1286052" cy="98838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BFD12D7-80B1-4F89-8AF7-C348D0BFCB28}"/>
              </a:ext>
            </a:extLst>
          </p:cNvPr>
          <p:cNvCxnSpPr>
            <a:cxnSpLocks/>
            <a:stCxn id="17" idx="4"/>
            <a:endCxn id="20" idx="1"/>
          </p:cNvCxnSpPr>
          <p:nvPr/>
        </p:nvCxnSpPr>
        <p:spPr>
          <a:xfrm>
            <a:off x="3633057" y="3479543"/>
            <a:ext cx="739326" cy="6951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8" name="Google Shape;219;p33">
            <a:extLst>
              <a:ext uri="{FF2B5EF4-FFF2-40B4-BE49-F238E27FC236}">
                <a16:creationId xmlns:a16="http://schemas.microsoft.com/office/drawing/2014/main" id="{7B55A09A-2F9E-4E39-B327-5D48837D5A70}"/>
              </a:ext>
            </a:extLst>
          </p:cNvPr>
          <p:cNvSpPr/>
          <p:nvPr/>
        </p:nvSpPr>
        <p:spPr>
          <a:xfrm rot="16200000">
            <a:off x="1613974" y="485541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9" name="Google Shape;219;p33">
            <a:extLst>
              <a:ext uri="{FF2B5EF4-FFF2-40B4-BE49-F238E27FC236}">
                <a16:creationId xmlns:a16="http://schemas.microsoft.com/office/drawing/2014/main" id="{50BD2155-CCAA-4B8F-A8B6-CB3381CBF295}"/>
              </a:ext>
            </a:extLst>
          </p:cNvPr>
          <p:cNvSpPr/>
          <p:nvPr/>
        </p:nvSpPr>
        <p:spPr>
          <a:xfrm rot="16200000">
            <a:off x="4319241" y="214635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50" name="Straight Connector 49">
            <a:extLst>
              <a:ext uri="{FF2B5EF4-FFF2-40B4-BE49-F238E27FC236}">
                <a16:creationId xmlns:a16="http://schemas.microsoft.com/office/drawing/2014/main" id="{35FF1BF5-A168-47B5-8944-12E677BC76BF}"/>
              </a:ext>
            </a:extLst>
          </p:cNvPr>
          <p:cNvCxnSpPr>
            <a:cxnSpLocks/>
            <a:stCxn id="48" idx="4"/>
            <a:endCxn id="11" idx="0"/>
          </p:cNvCxnSpPr>
          <p:nvPr/>
        </p:nvCxnSpPr>
        <p:spPr>
          <a:xfrm rot="16200000">
            <a:off x="1793692" y="4384500"/>
            <a:ext cx="84082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62C93F6-A133-4271-A71A-B661393ED0A4}"/>
              </a:ext>
            </a:extLst>
          </p:cNvPr>
          <p:cNvCxnSpPr>
            <a:cxnSpLocks/>
            <a:stCxn id="48" idx="4"/>
            <a:endCxn id="12" idx="0"/>
          </p:cNvCxnSpPr>
          <p:nvPr/>
        </p:nvCxnSpPr>
        <p:spPr>
          <a:xfrm rot="16200000">
            <a:off x="1579772" y="4170580"/>
            <a:ext cx="126866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A0D3CFC-7386-4FD5-B818-C12A4D9B83D9}"/>
              </a:ext>
            </a:extLst>
          </p:cNvPr>
          <p:cNvCxnSpPr>
            <a:cxnSpLocks/>
            <a:stCxn id="17" idx="4"/>
            <a:endCxn id="21" idx="0"/>
          </p:cNvCxnSpPr>
          <p:nvPr/>
        </p:nvCxnSpPr>
        <p:spPr>
          <a:xfrm>
            <a:off x="3633057" y="3479543"/>
            <a:ext cx="685609" cy="13695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91CA3E2-4FEB-4D1C-9437-AB298DAC9968}"/>
              </a:ext>
            </a:extLst>
          </p:cNvPr>
          <p:cNvCxnSpPr>
            <a:cxnSpLocks/>
            <a:stCxn id="17" idx="4"/>
            <a:endCxn id="22" idx="0"/>
          </p:cNvCxnSpPr>
          <p:nvPr/>
        </p:nvCxnSpPr>
        <p:spPr>
          <a:xfrm flipV="1">
            <a:off x="3633057" y="3187582"/>
            <a:ext cx="685609" cy="2919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241DBE0-9EBD-4075-BEE1-B5DE74CDC438}"/>
              </a:ext>
            </a:extLst>
          </p:cNvPr>
          <p:cNvCxnSpPr>
            <a:cxnSpLocks/>
            <a:stCxn id="17" idx="4"/>
            <a:endCxn id="23" idx="0"/>
          </p:cNvCxnSpPr>
          <p:nvPr/>
        </p:nvCxnSpPr>
        <p:spPr>
          <a:xfrm flipV="1">
            <a:off x="3633057" y="2758666"/>
            <a:ext cx="685609" cy="72087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DA7C73D-943D-48CD-8830-5A8F81DC4E5A}"/>
              </a:ext>
            </a:extLst>
          </p:cNvPr>
          <p:cNvCxnSpPr>
            <a:cxnSpLocks/>
            <a:stCxn id="17" idx="4"/>
            <a:endCxn id="49" idx="0"/>
          </p:cNvCxnSpPr>
          <p:nvPr/>
        </p:nvCxnSpPr>
        <p:spPr>
          <a:xfrm flipV="1">
            <a:off x="3633057" y="2329752"/>
            <a:ext cx="685609" cy="114979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9AC526-7BE3-4977-96F2-99CFEC33DADC}"/>
              </a:ext>
            </a:extLst>
          </p:cNvPr>
          <p:cNvCxnSpPr>
            <a:cxnSpLocks/>
            <a:stCxn id="18" idx="4"/>
            <a:endCxn id="20" idx="0"/>
          </p:cNvCxnSpPr>
          <p:nvPr/>
        </p:nvCxnSpPr>
        <p:spPr>
          <a:xfrm>
            <a:off x="3633057" y="3063830"/>
            <a:ext cx="685609" cy="98158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A5D296-7B54-4539-8C21-2C8A528E210A}"/>
              </a:ext>
            </a:extLst>
          </p:cNvPr>
          <p:cNvCxnSpPr>
            <a:cxnSpLocks/>
            <a:stCxn id="18" idx="4"/>
            <a:endCxn id="21" idx="0"/>
          </p:cNvCxnSpPr>
          <p:nvPr/>
        </p:nvCxnSpPr>
        <p:spPr>
          <a:xfrm>
            <a:off x="3633057" y="3063830"/>
            <a:ext cx="685609" cy="5526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EDB78EC-C218-49BE-9228-B7AC734F261E}"/>
              </a:ext>
            </a:extLst>
          </p:cNvPr>
          <p:cNvCxnSpPr>
            <a:cxnSpLocks/>
            <a:stCxn id="18" idx="4"/>
            <a:endCxn id="22" idx="0"/>
          </p:cNvCxnSpPr>
          <p:nvPr/>
        </p:nvCxnSpPr>
        <p:spPr>
          <a:xfrm>
            <a:off x="3633057" y="3063830"/>
            <a:ext cx="685609" cy="1237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4FB215D-B67C-47F9-895E-D87203301DA6}"/>
              </a:ext>
            </a:extLst>
          </p:cNvPr>
          <p:cNvCxnSpPr>
            <a:cxnSpLocks/>
            <a:stCxn id="18" idx="4"/>
            <a:endCxn id="23" idx="0"/>
          </p:cNvCxnSpPr>
          <p:nvPr/>
        </p:nvCxnSpPr>
        <p:spPr>
          <a:xfrm flipV="1">
            <a:off x="3633057" y="2758666"/>
            <a:ext cx="685609" cy="3051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6481F7A-CEBB-4452-B4FA-472836A83DC1}"/>
              </a:ext>
            </a:extLst>
          </p:cNvPr>
          <p:cNvCxnSpPr>
            <a:cxnSpLocks/>
            <a:stCxn id="18" idx="4"/>
            <a:endCxn id="49" idx="0"/>
          </p:cNvCxnSpPr>
          <p:nvPr/>
        </p:nvCxnSpPr>
        <p:spPr>
          <a:xfrm flipV="1">
            <a:off x="3633057" y="2329752"/>
            <a:ext cx="685609" cy="7340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033B03A-CFD1-481D-B4BF-AACE899B1513}"/>
              </a:ext>
            </a:extLst>
          </p:cNvPr>
          <p:cNvCxnSpPr>
            <a:cxnSpLocks/>
            <a:stCxn id="19" idx="4"/>
            <a:endCxn id="20" idx="0"/>
          </p:cNvCxnSpPr>
          <p:nvPr/>
        </p:nvCxnSpPr>
        <p:spPr>
          <a:xfrm>
            <a:off x="3633057" y="2648118"/>
            <a:ext cx="685609" cy="13972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ED5C81-6035-41DF-9A66-C086C1143892}"/>
              </a:ext>
            </a:extLst>
          </p:cNvPr>
          <p:cNvCxnSpPr>
            <a:cxnSpLocks/>
            <a:stCxn id="19" idx="4"/>
            <a:endCxn id="21" idx="0"/>
          </p:cNvCxnSpPr>
          <p:nvPr/>
        </p:nvCxnSpPr>
        <p:spPr>
          <a:xfrm>
            <a:off x="3633057" y="2648118"/>
            <a:ext cx="685609" cy="9683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D38D9E4-D71F-4FE3-9C6D-FF81BBD6CC15}"/>
              </a:ext>
            </a:extLst>
          </p:cNvPr>
          <p:cNvCxnSpPr>
            <a:cxnSpLocks/>
            <a:stCxn id="19" idx="4"/>
            <a:endCxn id="22" idx="0"/>
          </p:cNvCxnSpPr>
          <p:nvPr/>
        </p:nvCxnSpPr>
        <p:spPr>
          <a:xfrm>
            <a:off x="3633057" y="2648118"/>
            <a:ext cx="685609" cy="5394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7582EEB-C46D-4BE4-B78C-5E801DE44E0C}"/>
              </a:ext>
            </a:extLst>
          </p:cNvPr>
          <p:cNvCxnSpPr>
            <a:cxnSpLocks/>
            <a:stCxn id="19" idx="4"/>
            <a:endCxn id="23" idx="0"/>
          </p:cNvCxnSpPr>
          <p:nvPr/>
        </p:nvCxnSpPr>
        <p:spPr>
          <a:xfrm>
            <a:off x="3633057" y="2648118"/>
            <a:ext cx="685609" cy="1105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683A750-61A4-4E25-8A5F-135BC82056ED}"/>
              </a:ext>
            </a:extLst>
          </p:cNvPr>
          <p:cNvCxnSpPr>
            <a:cxnSpLocks/>
            <a:stCxn id="19" idx="4"/>
            <a:endCxn id="49" idx="0"/>
          </p:cNvCxnSpPr>
          <p:nvPr/>
        </p:nvCxnSpPr>
        <p:spPr>
          <a:xfrm flipV="1">
            <a:off x="3633057" y="2329752"/>
            <a:ext cx="685609" cy="3183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46E715F5-4A99-41A8-97BC-8BF3D55F5C0E}"/>
              </a:ext>
            </a:extLst>
          </p:cNvPr>
          <p:cNvSpPr/>
          <p:nvPr/>
        </p:nvSpPr>
        <p:spPr>
          <a:xfrm>
            <a:off x="1209675" y="528658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Inputs</a:t>
            </a:r>
          </a:p>
        </p:txBody>
      </p:sp>
      <p:sp>
        <p:nvSpPr>
          <p:cNvPr id="108" name="Rectangle 107">
            <a:extLst>
              <a:ext uri="{FF2B5EF4-FFF2-40B4-BE49-F238E27FC236}">
                <a16:creationId xmlns:a16="http://schemas.microsoft.com/office/drawing/2014/main" id="{7B0D09E5-A57F-41EF-8916-3EC014E66AED}"/>
              </a:ext>
            </a:extLst>
          </p:cNvPr>
          <p:cNvSpPr/>
          <p:nvPr/>
        </p:nvSpPr>
        <p:spPr>
          <a:xfrm>
            <a:off x="3914942" y="433615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Outputs</a:t>
            </a:r>
          </a:p>
        </p:txBody>
      </p:sp>
      <p:sp>
        <p:nvSpPr>
          <p:cNvPr id="110" name="Rectangle 109">
            <a:extLst>
              <a:ext uri="{FF2B5EF4-FFF2-40B4-BE49-F238E27FC236}">
                <a16:creationId xmlns:a16="http://schemas.microsoft.com/office/drawing/2014/main" id="{C996805C-1404-45B1-BB2D-C04C68AEA928}"/>
              </a:ext>
            </a:extLst>
          </p:cNvPr>
          <p:cNvSpPr/>
          <p:nvPr/>
        </p:nvSpPr>
        <p:spPr>
          <a:xfrm>
            <a:off x="2199447" y="4643901"/>
            <a:ext cx="1563923" cy="482612"/>
          </a:xfrm>
          <a:prstGeom prst="rect">
            <a:avLst/>
          </a:prstGeom>
          <a:solidFill>
            <a:schemeClr val="accent1">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Embedding</a:t>
            </a:r>
          </a:p>
        </p:txBody>
      </p:sp>
      <p:sp>
        <p:nvSpPr>
          <p:cNvPr id="236" name="Rectangle 235">
            <a:extLst>
              <a:ext uri="{FF2B5EF4-FFF2-40B4-BE49-F238E27FC236}">
                <a16:creationId xmlns:a16="http://schemas.microsoft.com/office/drawing/2014/main" id="{F4588E9A-5C73-4BB6-BADA-0667DEE66591}"/>
              </a:ext>
            </a:extLst>
          </p:cNvPr>
          <p:cNvSpPr/>
          <p:nvPr/>
        </p:nvSpPr>
        <p:spPr>
          <a:xfrm>
            <a:off x="3064314" y="3796655"/>
            <a:ext cx="752942" cy="482612"/>
          </a:xfrm>
          <a:prstGeom prst="rect">
            <a:avLst/>
          </a:prstGeom>
          <a:solidFill>
            <a:schemeClr val="accent4">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RNN</a:t>
            </a:r>
          </a:p>
        </p:txBody>
      </p:sp>
      <p:sp>
        <p:nvSpPr>
          <p:cNvPr id="267" name="TextBox 266">
            <a:extLst>
              <a:ext uri="{FF2B5EF4-FFF2-40B4-BE49-F238E27FC236}">
                <a16:creationId xmlns:a16="http://schemas.microsoft.com/office/drawing/2014/main" id="{D232086F-6291-4D6E-AEB6-39EB6CC1F8D5}"/>
              </a:ext>
            </a:extLst>
          </p:cNvPr>
          <p:cNvSpPr txBox="1"/>
          <p:nvPr/>
        </p:nvSpPr>
        <p:spPr>
          <a:xfrm>
            <a:off x="5612370" y="1644244"/>
            <a:ext cx="196560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“Cats say ___.”</a:t>
            </a:r>
          </a:p>
        </p:txBody>
      </p:sp>
      <p:sp>
        <p:nvSpPr>
          <p:cNvPr id="269" name="TextBox 268">
            <a:extLst>
              <a:ext uri="{FF2B5EF4-FFF2-40B4-BE49-F238E27FC236}">
                <a16:creationId xmlns:a16="http://schemas.microsoft.com/office/drawing/2014/main" id="{F73D0A2E-D5E4-4641-9EAC-2F57C1B093C9}"/>
              </a:ext>
            </a:extLst>
          </p:cNvPr>
          <p:cNvSpPr txBox="1"/>
          <p:nvPr/>
        </p:nvSpPr>
        <p:spPr>
          <a:xfrm>
            <a:off x="5578707" y="2146925"/>
            <a:ext cx="1999265"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“Dogs say ___.”</a:t>
            </a:r>
          </a:p>
        </p:txBody>
      </p:sp>
      <p:sp>
        <p:nvSpPr>
          <p:cNvPr id="224" name="Rectangle 223">
            <a:extLst>
              <a:ext uri="{FF2B5EF4-FFF2-40B4-BE49-F238E27FC236}">
                <a16:creationId xmlns:a16="http://schemas.microsoft.com/office/drawing/2014/main" id="{4FF7A8A0-880C-4242-9A63-AECE55B8FA57}"/>
              </a:ext>
            </a:extLst>
          </p:cNvPr>
          <p:cNvSpPr/>
          <p:nvPr/>
        </p:nvSpPr>
        <p:spPr>
          <a:xfrm>
            <a:off x="3026214" y="2281247"/>
            <a:ext cx="802906" cy="1549872"/>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.1</a:t>
            </a:r>
          </a:p>
          <a:p>
            <a:pPr algn="ctr"/>
            <a:endParaRPr lang="en-US" sz="1400">
              <a:solidFill>
                <a:schemeClr val="bg1"/>
              </a:solidFill>
            </a:endParaRPr>
          </a:p>
          <a:p>
            <a:pPr algn="ctr"/>
            <a:r>
              <a:rPr lang="en-US" sz="1400">
                <a:solidFill>
                  <a:schemeClr val="bg1"/>
                </a:solidFill>
              </a:rPr>
              <a:t>-.5</a:t>
            </a:r>
          </a:p>
          <a:p>
            <a:pPr algn="ctr"/>
            <a:endParaRPr lang="en-US" sz="1400">
              <a:solidFill>
                <a:schemeClr val="bg1"/>
              </a:solidFill>
            </a:endParaRPr>
          </a:p>
          <a:p>
            <a:pPr algn="ctr"/>
            <a:r>
              <a:rPr lang="en-US" sz="1400">
                <a:solidFill>
                  <a:schemeClr val="bg1"/>
                </a:solidFill>
              </a:rPr>
              <a:t>.6</a:t>
            </a:r>
          </a:p>
        </p:txBody>
      </p:sp>
      <p:sp>
        <p:nvSpPr>
          <p:cNvPr id="225" name="Arrow: Bent 224">
            <a:extLst>
              <a:ext uri="{FF2B5EF4-FFF2-40B4-BE49-F238E27FC236}">
                <a16:creationId xmlns:a16="http://schemas.microsoft.com/office/drawing/2014/main" id="{CCA8BCBC-1CB0-4F9B-8E3B-78296CF405EB}"/>
              </a:ext>
            </a:extLst>
          </p:cNvPr>
          <p:cNvSpPr/>
          <p:nvPr/>
        </p:nvSpPr>
        <p:spPr>
          <a:xfrm flipH="1">
            <a:off x="2193340" y="1396645"/>
            <a:ext cx="1317190" cy="762634"/>
          </a:xfrm>
          <a:prstGeom prst="bentArrow">
            <a:avLst/>
          </a:prstGeom>
          <a:solidFill>
            <a:schemeClr val="accent5"/>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extBox 1">
            <a:extLst>
              <a:ext uri="{FF2B5EF4-FFF2-40B4-BE49-F238E27FC236}">
                <a16:creationId xmlns:a16="http://schemas.microsoft.com/office/drawing/2014/main" id="{DCF27EE3-B101-4591-8B4F-C7D08150013D}"/>
              </a:ext>
            </a:extLst>
          </p:cNvPr>
          <p:cNvSpPr txBox="1"/>
          <p:nvPr/>
        </p:nvSpPr>
        <p:spPr>
          <a:xfrm>
            <a:off x="1257981" y="3194748"/>
            <a:ext cx="30649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1</a:t>
            </a:r>
          </a:p>
        </p:txBody>
      </p:sp>
      <p:sp>
        <p:nvSpPr>
          <p:cNvPr id="4" name="TextBox 3">
            <a:extLst>
              <a:ext uri="{FF2B5EF4-FFF2-40B4-BE49-F238E27FC236}">
                <a16:creationId xmlns:a16="http://schemas.microsoft.com/office/drawing/2014/main" id="{A24B5027-47C8-4A5A-B490-42AC52E5DD6C}"/>
              </a:ext>
            </a:extLst>
          </p:cNvPr>
          <p:cNvSpPr txBox="1"/>
          <p:nvPr/>
        </p:nvSpPr>
        <p:spPr>
          <a:xfrm>
            <a:off x="1257980" y="3615022"/>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6" name="TextBox 5">
            <a:extLst>
              <a:ext uri="{FF2B5EF4-FFF2-40B4-BE49-F238E27FC236}">
                <a16:creationId xmlns:a16="http://schemas.microsoft.com/office/drawing/2014/main" id="{05D1D037-6D53-4572-A6EF-156288F3CFC4}"/>
              </a:ext>
            </a:extLst>
          </p:cNvPr>
          <p:cNvSpPr txBox="1"/>
          <p:nvPr/>
        </p:nvSpPr>
        <p:spPr>
          <a:xfrm>
            <a:off x="1257980" y="403529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6" name="TextBox 225">
            <a:extLst>
              <a:ext uri="{FF2B5EF4-FFF2-40B4-BE49-F238E27FC236}">
                <a16:creationId xmlns:a16="http://schemas.microsoft.com/office/drawing/2014/main" id="{35AFDABA-094F-446A-9CFC-E1DCE9AC0208}"/>
              </a:ext>
            </a:extLst>
          </p:cNvPr>
          <p:cNvSpPr txBox="1"/>
          <p:nvPr/>
        </p:nvSpPr>
        <p:spPr>
          <a:xfrm>
            <a:off x="1257980" y="4455570"/>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7" name="TextBox 226">
            <a:extLst>
              <a:ext uri="{FF2B5EF4-FFF2-40B4-BE49-F238E27FC236}">
                <a16:creationId xmlns:a16="http://schemas.microsoft.com/office/drawing/2014/main" id="{BFA5D3DF-20DA-437A-AE8E-963980865A44}"/>
              </a:ext>
            </a:extLst>
          </p:cNvPr>
          <p:cNvSpPr txBox="1"/>
          <p:nvPr/>
        </p:nvSpPr>
        <p:spPr>
          <a:xfrm>
            <a:off x="1257980" y="4875845"/>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8" name="TextBox 227">
            <a:extLst>
              <a:ext uri="{FF2B5EF4-FFF2-40B4-BE49-F238E27FC236}">
                <a16:creationId xmlns:a16="http://schemas.microsoft.com/office/drawing/2014/main" id="{6D5840B2-293D-4259-89BF-5A1E85B0B86C}"/>
              </a:ext>
            </a:extLst>
          </p:cNvPr>
          <p:cNvSpPr txBox="1"/>
          <p:nvPr/>
        </p:nvSpPr>
        <p:spPr>
          <a:xfrm>
            <a:off x="1243920" y="150869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9" name="TextBox 228">
            <a:extLst>
              <a:ext uri="{FF2B5EF4-FFF2-40B4-BE49-F238E27FC236}">
                <a16:creationId xmlns:a16="http://schemas.microsoft.com/office/drawing/2014/main" id="{7D1D34D2-2DC8-44C8-8590-68A64AAD2E2F}"/>
              </a:ext>
            </a:extLst>
          </p:cNvPr>
          <p:cNvSpPr txBox="1"/>
          <p:nvPr/>
        </p:nvSpPr>
        <p:spPr>
          <a:xfrm>
            <a:off x="1243920" y="1939615"/>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30" name="TextBox 229">
            <a:extLst>
              <a:ext uri="{FF2B5EF4-FFF2-40B4-BE49-F238E27FC236}">
                <a16:creationId xmlns:a16="http://schemas.microsoft.com/office/drawing/2014/main" id="{2034C9C1-FBD8-4F17-A58E-24BCFD2D97D0}"/>
              </a:ext>
            </a:extLst>
          </p:cNvPr>
          <p:cNvSpPr txBox="1"/>
          <p:nvPr/>
        </p:nvSpPr>
        <p:spPr>
          <a:xfrm>
            <a:off x="1243920" y="2357834"/>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Tree>
    <p:extLst>
      <p:ext uri="{BB962C8B-B14F-4D97-AF65-F5344CB8AC3E}">
        <p14:creationId xmlns:p14="http://schemas.microsoft.com/office/powerpoint/2010/main" val="2084520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424F32-2789-4FF9-8E8A-1252284BF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D708C46E-BB60-4B97-8327-D3A475C008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13" name="Straight Connector 12">
            <a:extLst>
              <a:ext uri="{FF2B5EF4-FFF2-40B4-BE49-F238E27FC236}">
                <a16:creationId xmlns:a16="http://schemas.microsoft.com/office/drawing/2014/main" id="{8042755C-F24C-4D08-8E4C-E646382C36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3E94A00-1A92-47F4-9E2D-E51DFF9016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72526" cy="617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9" name="Rectangle 18">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306421" y="2072742"/>
            <a:ext cx="2944883" cy="2406778"/>
          </a:xfrm>
        </p:spPr>
        <p:txBody>
          <a:bodyPr vert="horz" lIns="91440" tIns="45720" rIns="91440" bIns="45720" rtlCol="0" anchor="t">
            <a:normAutofit/>
          </a:bodyPr>
          <a:lstStyle/>
          <a:p>
            <a:pPr algn="l" defTabSz="914400"/>
            <a:r>
              <a:rPr lang="en-US" sz="3200">
                <a:solidFill>
                  <a:schemeClr val="tx1"/>
                </a:solidFill>
              </a:rPr>
              <a:t>Agenda</a:t>
            </a:r>
          </a:p>
        </p:txBody>
      </p:sp>
      <p:cxnSp>
        <p:nvCxnSpPr>
          <p:cNvPr id="21" name="Straight Connector 20">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421" y="1931887"/>
            <a:ext cx="294488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3"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6422" y="2810246"/>
            <a:ext cx="3177141" cy="94431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3200" b="0" i="0" u="none" strike="noStrike" kern="1200" cap="all" spc="0" normalizeH="0" baseline="0" noProof="0" dirty="0">
              <a:ln>
                <a:noFill/>
              </a:ln>
              <a:solidFill>
                <a:prstClr val="black"/>
              </a:solidFill>
              <a:effectLst/>
              <a:uLnTx/>
              <a:uFillTx/>
              <a:latin typeface="Gill Sans MT" panose="020B0502020104020203"/>
              <a:ea typeface="+mj-ea"/>
              <a:cs typeface="+mj-cs"/>
            </a:endParaRPr>
          </a:p>
        </p:txBody>
      </p:sp>
      <p:pic>
        <p:nvPicPr>
          <p:cNvPr id="25" name="Picture 24">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27" name="Straight Connector 26">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5ADF2817-7EA3-4ADB-9415-6817F45B6886}"/>
              </a:ext>
            </a:extLst>
          </p:cNvPr>
          <p:cNvGraphicFramePr>
            <a:graphicFrameLocks noGrp="1"/>
          </p:cNvGraphicFramePr>
          <p:nvPr>
            <p:ph idx="1"/>
          </p:nvPr>
        </p:nvGraphicFramePr>
        <p:xfrm>
          <a:off x="4627721" y="722947"/>
          <a:ext cx="5322094" cy="41733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11217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croll: Vertical 2">
            <a:extLst>
              <a:ext uri="{FF2B5EF4-FFF2-40B4-BE49-F238E27FC236}">
                <a16:creationId xmlns:a16="http://schemas.microsoft.com/office/drawing/2014/main" id="{42E02F80-2BAC-46A7-ADF3-3FEC8DAC1254}"/>
              </a:ext>
            </a:extLst>
          </p:cNvPr>
          <p:cNvSpPr/>
          <p:nvPr/>
        </p:nvSpPr>
        <p:spPr>
          <a:xfrm>
            <a:off x="7449424" y="1657350"/>
            <a:ext cx="2666126"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Dictionary</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8003097" y="3106305"/>
            <a:ext cx="1760028" cy="19082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spAutoFit/>
          </a:bodyPr>
          <a:lstStyle/>
          <a:p>
            <a:pPr marL="457200" indent="-457200">
              <a:buClr>
                <a:schemeClr val="bg1"/>
              </a:buClr>
              <a:buFont typeface="+mj-lt"/>
              <a:buAutoNum type="arabicPeriod"/>
            </a:pPr>
            <a:r>
              <a:rPr lang="en-US" sz="2000">
                <a:solidFill>
                  <a:schemeClr val="bg1"/>
                </a:solidFill>
                <a:latin typeface="Algerian" panose="020B0604020202020204" pitchFamily="82" charset="0"/>
              </a:rPr>
              <a:t>Cats</a:t>
            </a:r>
          </a:p>
          <a:p>
            <a:pPr marL="457200" indent="-457200">
              <a:buClr>
                <a:schemeClr val="bg1"/>
              </a:buClr>
              <a:buFont typeface="+mj-lt"/>
              <a:buAutoNum type="arabicPeriod"/>
            </a:pPr>
            <a:r>
              <a:rPr lang="en-US" sz="2000">
                <a:solidFill>
                  <a:schemeClr val="bg1"/>
                </a:solidFill>
                <a:latin typeface="Algerian" panose="020B0604020202020204" pitchFamily="82" charset="0"/>
              </a:rPr>
              <a:t>Dogs</a:t>
            </a:r>
          </a:p>
          <a:p>
            <a:pPr marL="457200" indent="-457200">
              <a:buClr>
                <a:schemeClr val="bg1"/>
              </a:buClr>
              <a:buFont typeface="+mj-lt"/>
              <a:buAutoNum type="arabicPeriod"/>
            </a:pPr>
            <a:r>
              <a:rPr lang="en-US" sz="2000">
                <a:solidFill>
                  <a:schemeClr val="bg1"/>
                </a:solidFill>
                <a:latin typeface="Algerian" panose="020B0604020202020204" pitchFamily="82" charset="0"/>
              </a:rPr>
              <a:t>Meow</a:t>
            </a:r>
          </a:p>
          <a:p>
            <a:pPr marL="457200" indent="-457200">
              <a:buClr>
                <a:schemeClr val="bg1"/>
              </a:buClr>
              <a:buFont typeface="+mj-lt"/>
              <a:buAutoNum type="arabicPeriod"/>
            </a:pPr>
            <a:r>
              <a:rPr lang="en-US" sz="2000">
                <a:solidFill>
                  <a:schemeClr val="bg1"/>
                </a:solidFill>
                <a:latin typeface="Algerian" panose="020B0604020202020204" pitchFamily="82" charset="0"/>
              </a:rPr>
              <a:t>Say</a:t>
            </a:r>
          </a:p>
          <a:p>
            <a:pPr marL="457200" indent="-457200">
              <a:buClr>
                <a:schemeClr val="bg1"/>
              </a:buClr>
              <a:buFont typeface="+mj-lt"/>
              <a:buAutoNum type="arabicPeriod"/>
            </a:pPr>
            <a:r>
              <a:rPr lang="en-US" sz="2000">
                <a:solidFill>
                  <a:schemeClr val="bg1"/>
                </a:solidFill>
                <a:latin typeface="Algerian" panose="020B0604020202020204" pitchFamily="82" charset="0"/>
              </a:rPr>
              <a:t>Woof</a:t>
            </a:r>
          </a:p>
          <a:p>
            <a:pPr algn="ctr">
              <a:lnSpc>
                <a:spcPct val="90000"/>
              </a:lnSpc>
            </a:pPr>
            <a:endParaRPr lang="en-US" sz="2000">
              <a:solidFill>
                <a:schemeClr val="bg1"/>
              </a:solidFill>
            </a:endParaRPr>
          </a:p>
        </p:txBody>
      </p:sp>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498348" y="403007"/>
            <a:ext cx="9976104" cy="590931"/>
          </a:xfrm>
        </p:spPr>
        <p:txBody>
          <a:bodyPr/>
          <a:lstStyle/>
          <a:p>
            <a:r>
              <a:rPr lang="en-US"/>
              <a:t>Recurrent Neural Networks</a:t>
            </a:r>
          </a:p>
        </p:txBody>
      </p:sp>
      <p:sp>
        <p:nvSpPr>
          <p:cNvPr id="7" name="Google Shape;219;p33">
            <a:extLst>
              <a:ext uri="{FF2B5EF4-FFF2-40B4-BE49-F238E27FC236}">
                <a16:creationId xmlns:a16="http://schemas.microsoft.com/office/drawing/2014/main" id="{00122A3D-7BC1-40BF-B533-C61466E2E325}"/>
              </a:ext>
            </a:extLst>
          </p:cNvPr>
          <p:cNvSpPr/>
          <p:nvPr/>
        </p:nvSpPr>
        <p:spPr>
          <a:xfrm rot="16200000">
            <a:off x="1613974" y="443128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 name="Google Shape;219;p33">
            <a:extLst>
              <a:ext uri="{FF2B5EF4-FFF2-40B4-BE49-F238E27FC236}">
                <a16:creationId xmlns:a16="http://schemas.microsoft.com/office/drawing/2014/main" id="{C2F46F04-0D01-4ABC-9E60-2B6A3488437A}"/>
              </a:ext>
            </a:extLst>
          </p:cNvPr>
          <p:cNvSpPr/>
          <p:nvPr/>
        </p:nvSpPr>
        <p:spPr>
          <a:xfrm rot="16200000">
            <a:off x="1613974" y="400716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9" name="Google Shape;219;p33">
            <a:extLst>
              <a:ext uri="{FF2B5EF4-FFF2-40B4-BE49-F238E27FC236}">
                <a16:creationId xmlns:a16="http://schemas.microsoft.com/office/drawing/2014/main" id="{79DA4442-B689-4CAB-85E3-829218557A86}"/>
              </a:ext>
            </a:extLst>
          </p:cNvPr>
          <p:cNvSpPr/>
          <p:nvPr/>
        </p:nvSpPr>
        <p:spPr>
          <a:xfrm rot="16200000">
            <a:off x="1613974" y="358303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86235C2D-9B9E-467D-899F-131D3EBE9103}"/>
              </a:ext>
            </a:extLst>
          </p:cNvPr>
          <p:cNvSpPr/>
          <p:nvPr/>
        </p:nvSpPr>
        <p:spPr>
          <a:xfrm rot="16200000">
            <a:off x="1613974" y="315891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 name="Google Shape;219;p33">
            <a:extLst>
              <a:ext uri="{FF2B5EF4-FFF2-40B4-BE49-F238E27FC236}">
                <a16:creationId xmlns:a16="http://schemas.microsoft.com/office/drawing/2014/main" id="{794674B3-1F11-464B-A704-50DF93657BF5}"/>
              </a:ext>
            </a:extLst>
          </p:cNvPr>
          <p:cNvSpPr/>
          <p:nvPr/>
        </p:nvSpPr>
        <p:spPr>
          <a:xfrm rot="16200000">
            <a:off x="2448581" y="4014588"/>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A612F40A-A65A-4D1C-A9E3-07965173EAA2}"/>
              </a:ext>
            </a:extLst>
          </p:cNvPr>
          <p:cNvSpPr/>
          <p:nvPr/>
        </p:nvSpPr>
        <p:spPr>
          <a:xfrm rot="16200000">
            <a:off x="2448581" y="3586749"/>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3" name="Google Shape;219;p33">
            <a:extLst>
              <a:ext uri="{FF2B5EF4-FFF2-40B4-BE49-F238E27FC236}">
                <a16:creationId xmlns:a16="http://schemas.microsoft.com/office/drawing/2014/main" id="{96E155B1-F6A2-44A0-AB3D-471AFB8C17CF}"/>
              </a:ext>
            </a:extLst>
          </p:cNvPr>
          <p:cNvSpPr/>
          <p:nvPr/>
        </p:nvSpPr>
        <p:spPr>
          <a:xfrm rot="16200000">
            <a:off x="1613974" y="233200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0C9C476D-C080-462A-9F13-25E7118CA214}"/>
              </a:ext>
            </a:extLst>
          </p:cNvPr>
          <p:cNvSpPr/>
          <p:nvPr/>
        </p:nvSpPr>
        <p:spPr>
          <a:xfrm rot="16200000">
            <a:off x="1613974" y="1904167"/>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84CFD0DC-AD26-4B33-8E26-BFA897F86B8F}"/>
              </a:ext>
            </a:extLst>
          </p:cNvPr>
          <p:cNvSpPr/>
          <p:nvPr/>
        </p:nvSpPr>
        <p:spPr>
          <a:xfrm rot="16200000">
            <a:off x="1613974" y="14763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7" name="Google Shape;219;p33">
            <a:extLst>
              <a:ext uri="{FF2B5EF4-FFF2-40B4-BE49-F238E27FC236}">
                <a16:creationId xmlns:a16="http://schemas.microsoft.com/office/drawing/2014/main" id="{1FA6F24B-7B12-44F9-A590-816CED3375A6}"/>
              </a:ext>
            </a:extLst>
          </p:cNvPr>
          <p:cNvSpPr/>
          <p:nvPr/>
        </p:nvSpPr>
        <p:spPr>
          <a:xfrm rot="16200000">
            <a:off x="3266829" y="3296141"/>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337EF646-5E95-4186-B92F-1E2B55675F14}"/>
              </a:ext>
            </a:extLst>
          </p:cNvPr>
          <p:cNvSpPr/>
          <p:nvPr/>
        </p:nvSpPr>
        <p:spPr>
          <a:xfrm rot="16200000">
            <a:off x="3266829" y="28804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 name="Google Shape;219;p33">
            <a:extLst>
              <a:ext uri="{FF2B5EF4-FFF2-40B4-BE49-F238E27FC236}">
                <a16:creationId xmlns:a16="http://schemas.microsoft.com/office/drawing/2014/main" id="{6891AB59-60E9-4ABE-963A-542081A1A65C}"/>
              </a:ext>
            </a:extLst>
          </p:cNvPr>
          <p:cNvSpPr/>
          <p:nvPr/>
        </p:nvSpPr>
        <p:spPr>
          <a:xfrm rot="16200000">
            <a:off x="3266829" y="246471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0" name="Google Shape;219;p33">
            <a:extLst>
              <a:ext uri="{FF2B5EF4-FFF2-40B4-BE49-F238E27FC236}">
                <a16:creationId xmlns:a16="http://schemas.microsoft.com/office/drawing/2014/main" id="{EFC4DB7C-5480-4BED-805D-72390B93239B}"/>
              </a:ext>
            </a:extLst>
          </p:cNvPr>
          <p:cNvSpPr/>
          <p:nvPr/>
        </p:nvSpPr>
        <p:spPr>
          <a:xfrm rot="16200000">
            <a:off x="4319241" y="3862012"/>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 name="Google Shape;219;p33">
            <a:extLst>
              <a:ext uri="{FF2B5EF4-FFF2-40B4-BE49-F238E27FC236}">
                <a16:creationId xmlns:a16="http://schemas.microsoft.com/office/drawing/2014/main" id="{8911CDEF-7F99-4AE4-9C8C-475CEF7DB506}"/>
              </a:ext>
            </a:extLst>
          </p:cNvPr>
          <p:cNvSpPr/>
          <p:nvPr/>
        </p:nvSpPr>
        <p:spPr>
          <a:xfrm rot="16200000">
            <a:off x="4319241" y="343309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 name="Google Shape;219;p33">
            <a:extLst>
              <a:ext uri="{FF2B5EF4-FFF2-40B4-BE49-F238E27FC236}">
                <a16:creationId xmlns:a16="http://schemas.microsoft.com/office/drawing/2014/main" id="{654270AE-4C53-43EA-873B-DF7937F23A9B}"/>
              </a:ext>
            </a:extLst>
          </p:cNvPr>
          <p:cNvSpPr/>
          <p:nvPr/>
        </p:nvSpPr>
        <p:spPr>
          <a:xfrm rot="16200000">
            <a:off x="4319241" y="300418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3" name="Google Shape;219;p33">
            <a:extLst>
              <a:ext uri="{FF2B5EF4-FFF2-40B4-BE49-F238E27FC236}">
                <a16:creationId xmlns:a16="http://schemas.microsoft.com/office/drawing/2014/main" id="{FB63ED82-2F0E-4929-AC52-BF26319393BF}"/>
              </a:ext>
            </a:extLst>
          </p:cNvPr>
          <p:cNvSpPr/>
          <p:nvPr/>
        </p:nvSpPr>
        <p:spPr>
          <a:xfrm rot="16200000">
            <a:off x="4319241" y="2575264"/>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4" name="Straight Connector 23">
            <a:extLst>
              <a:ext uri="{FF2B5EF4-FFF2-40B4-BE49-F238E27FC236}">
                <a16:creationId xmlns:a16="http://schemas.microsoft.com/office/drawing/2014/main" id="{9807005D-F8C0-4875-AEAB-BFA6F2B3F1FD}"/>
              </a:ext>
            </a:extLst>
          </p:cNvPr>
          <p:cNvCxnSpPr>
            <a:cxnSpLocks/>
            <a:stCxn id="7" idx="4"/>
            <a:endCxn id="11" idx="0"/>
          </p:cNvCxnSpPr>
          <p:nvPr/>
        </p:nvCxnSpPr>
        <p:spPr>
          <a:xfrm rot="16200000">
            <a:off x="2005754" y="4172437"/>
            <a:ext cx="41669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F5047F-DB4E-4212-8123-9CD90110F0F3}"/>
              </a:ext>
            </a:extLst>
          </p:cNvPr>
          <p:cNvCxnSpPr>
            <a:cxnSpLocks/>
            <a:stCxn id="7" idx="4"/>
            <a:endCxn id="12" idx="0"/>
          </p:cNvCxnSpPr>
          <p:nvPr/>
        </p:nvCxnSpPr>
        <p:spPr>
          <a:xfrm rot="16200000">
            <a:off x="1791835" y="3958518"/>
            <a:ext cx="84453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9F1C8BD-88D3-4B54-9437-BD440BEADB9B}"/>
              </a:ext>
            </a:extLst>
          </p:cNvPr>
          <p:cNvCxnSpPr>
            <a:cxnSpLocks/>
            <a:stCxn id="8" idx="4"/>
            <a:endCxn id="11" idx="0"/>
          </p:cNvCxnSpPr>
          <p:nvPr/>
        </p:nvCxnSpPr>
        <p:spPr>
          <a:xfrm rot="16200000" flipH="1">
            <a:off x="2210390" y="3960375"/>
            <a:ext cx="742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231938-6ED8-4A14-8F87-5F6239AD6165}"/>
              </a:ext>
            </a:extLst>
          </p:cNvPr>
          <p:cNvCxnSpPr>
            <a:cxnSpLocks/>
            <a:stCxn id="8" idx="4"/>
            <a:endCxn id="12" idx="0"/>
          </p:cNvCxnSpPr>
          <p:nvPr/>
        </p:nvCxnSpPr>
        <p:spPr>
          <a:xfrm rot="16200000">
            <a:off x="2003897" y="3746455"/>
            <a:ext cx="42041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24E003-9FD9-44CA-A862-0B009F533DA0}"/>
              </a:ext>
            </a:extLst>
          </p:cNvPr>
          <p:cNvCxnSpPr>
            <a:cxnSpLocks/>
            <a:stCxn id="9" idx="4"/>
            <a:endCxn id="11" idx="0"/>
          </p:cNvCxnSpPr>
          <p:nvPr/>
        </p:nvCxnSpPr>
        <p:spPr>
          <a:xfrm rot="16200000" flipH="1">
            <a:off x="1998327" y="3748312"/>
            <a:ext cx="43155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0ED6150-5721-4D49-AC46-575F772F344D}"/>
              </a:ext>
            </a:extLst>
          </p:cNvPr>
          <p:cNvCxnSpPr>
            <a:cxnSpLocks/>
            <a:stCxn id="9" idx="4"/>
            <a:endCxn id="12" idx="0"/>
          </p:cNvCxnSpPr>
          <p:nvPr/>
        </p:nvCxnSpPr>
        <p:spPr>
          <a:xfrm rot="16200000" flipH="1">
            <a:off x="2212247" y="3534393"/>
            <a:ext cx="371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BB8161-36B0-48FA-A7A8-AC515EB58871}"/>
              </a:ext>
            </a:extLst>
          </p:cNvPr>
          <p:cNvCxnSpPr>
            <a:cxnSpLocks/>
            <a:stCxn id="10" idx="4"/>
            <a:endCxn id="12" idx="0"/>
          </p:cNvCxnSpPr>
          <p:nvPr/>
        </p:nvCxnSpPr>
        <p:spPr>
          <a:xfrm rot="16200000" flipH="1">
            <a:off x="2000184" y="3322330"/>
            <a:ext cx="427839"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2471E5-31FD-4584-AE68-E15AFF1F72EF}"/>
              </a:ext>
            </a:extLst>
          </p:cNvPr>
          <p:cNvCxnSpPr>
            <a:cxnSpLocks/>
            <a:stCxn id="10" idx="4"/>
            <a:endCxn id="11" idx="0"/>
          </p:cNvCxnSpPr>
          <p:nvPr/>
        </p:nvCxnSpPr>
        <p:spPr>
          <a:xfrm rot="16200000" flipH="1">
            <a:off x="1786264" y="3536249"/>
            <a:ext cx="85567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DCDC6D1-C0C4-453B-A854-A03FC7E56432}"/>
              </a:ext>
            </a:extLst>
          </p:cNvPr>
          <p:cNvCxnSpPr>
            <a:cxnSpLocks/>
            <a:stCxn id="11" idx="4"/>
            <a:endCxn id="17" idx="0"/>
          </p:cNvCxnSpPr>
          <p:nvPr/>
        </p:nvCxnSpPr>
        <p:spPr>
          <a:xfrm flipV="1">
            <a:off x="2814809" y="3479543"/>
            <a:ext cx="451445" cy="71844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0EC1528-5A10-46CF-ACD7-C967C5C888B3}"/>
              </a:ext>
            </a:extLst>
          </p:cNvPr>
          <p:cNvCxnSpPr>
            <a:cxnSpLocks/>
            <a:stCxn id="11" idx="4"/>
            <a:endCxn id="18" idx="0"/>
          </p:cNvCxnSpPr>
          <p:nvPr/>
        </p:nvCxnSpPr>
        <p:spPr>
          <a:xfrm flipV="1">
            <a:off x="2814809" y="3063830"/>
            <a:ext cx="451445" cy="11341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91FF030-10D9-46BC-8356-2051EB965D35}"/>
              </a:ext>
            </a:extLst>
          </p:cNvPr>
          <p:cNvCxnSpPr>
            <a:cxnSpLocks/>
            <a:stCxn id="11" idx="4"/>
            <a:endCxn id="19" idx="0"/>
          </p:cNvCxnSpPr>
          <p:nvPr/>
        </p:nvCxnSpPr>
        <p:spPr>
          <a:xfrm flipV="1">
            <a:off x="2814809" y="2648118"/>
            <a:ext cx="451445" cy="1549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9FAAC5A-D859-49CC-907D-C44F78CF3B78}"/>
              </a:ext>
            </a:extLst>
          </p:cNvPr>
          <p:cNvCxnSpPr>
            <a:cxnSpLocks/>
            <a:stCxn id="12" idx="4"/>
            <a:endCxn id="17" idx="0"/>
          </p:cNvCxnSpPr>
          <p:nvPr/>
        </p:nvCxnSpPr>
        <p:spPr>
          <a:xfrm flipV="1">
            <a:off x="2814809" y="3479543"/>
            <a:ext cx="451445" cy="2906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D434BC3-33C8-409A-B1E7-80FAAD48D706}"/>
              </a:ext>
            </a:extLst>
          </p:cNvPr>
          <p:cNvCxnSpPr>
            <a:cxnSpLocks/>
            <a:stCxn id="12" idx="3"/>
            <a:endCxn id="18" idx="0"/>
          </p:cNvCxnSpPr>
          <p:nvPr/>
        </p:nvCxnSpPr>
        <p:spPr>
          <a:xfrm flipV="1">
            <a:off x="2761092" y="3063830"/>
            <a:ext cx="505162" cy="8355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F48C1D-7632-418A-9B1F-CF9F8F044E00}"/>
              </a:ext>
            </a:extLst>
          </p:cNvPr>
          <p:cNvCxnSpPr>
            <a:cxnSpLocks/>
            <a:stCxn id="12" idx="4"/>
            <a:endCxn id="19" idx="0"/>
          </p:cNvCxnSpPr>
          <p:nvPr/>
        </p:nvCxnSpPr>
        <p:spPr>
          <a:xfrm flipV="1">
            <a:off x="2814809" y="2648118"/>
            <a:ext cx="451445" cy="112203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DF70517-AD79-47D0-B28A-C88EEB209C17}"/>
              </a:ext>
            </a:extLst>
          </p:cNvPr>
          <p:cNvCxnSpPr>
            <a:cxnSpLocks/>
            <a:stCxn id="13" idx="4"/>
            <a:endCxn id="17" idx="0"/>
          </p:cNvCxnSpPr>
          <p:nvPr/>
        </p:nvCxnSpPr>
        <p:spPr>
          <a:xfrm>
            <a:off x="1980202" y="2515408"/>
            <a:ext cx="1286052" cy="9641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554EE9B-F815-4101-A602-6A7DE86BA938}"/>
              </a:ext>
            </a:extLst>
          </p:cNvPr>
          <p:cNvCxnSpPr>
            <a:cxnSpLocks/>
            <a:stCxn id="14" idx="4"/>
            <a:endCxn id="17" idx="0"/>
          </p:cNvCxnSpPr>
          <p:nvPr/>
        </p:nvCxnSpPr>
        <p:spPr>
          <a:xfrm>
            <a:off x="1980202" y="2087569"/>
            <a:ext cx="1286052" cy="139197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1662FFC-7236-4A78-9FD3-66D1D5D65409}"/>
              </a:ext>
            </a:extLst>
          </p:cNvPr>
          <p:cNvCxnSpPr>
            <a:cxnSpLocks/>
            <a:stCxn id="16" idx="4"/>
            <a:endCxn id="17" idx="0"/>
          </p:cNvCxnSpPr>
          <p:nvPr/>
        </p:nvCxnSpPr>
        <p:spPr>
          <a:xfrm>
            <a:off x="1980202" y="1659730"/>
            <a:ext cx="1286052" cy="18198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63C0544-115A-4FE4-8CDF-03F0BB746D68}"/>
              </a:ext>
            </a:extLst>
          </p:cNvPr>
          <p:cNvCxnSpPr>
            <a:cxnSpLocks/>
            <a:stCxn id="13" idx="4"/>
            <a:endCxn id="18" idx="0"/>
          </p:cNvCxnSpPr>
          <p:nvPr/>
        </p:nvCxnSpPr>
        <p:spPr>
          <a:xfrm>
            <a:off x="1980202" y="2515408"/>
            <a:ext cx="1286052" cy="548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D3A48E9-6A6F-4B4F-AA1F-0AF03E425D1F}"/>
              </a:ext>
            </a:extLst>
          </p:cNvPr>
          <p:cNvCxnSpPr>
            <a:cxnSpLocks/>
            <a:stCxn id="14" idx="4"/>
            <a:endCxn id="18" idx="0"/>
          </p:cNvCxnSpPr>
          <p:nvPr/>
        </p:nvCxnSpPr>
        <p:spPr>
          <a:xfrm>
            <a:off x="1980202" y="2087569"/>
            <a:ext cx="1286052" cy="9762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26E276D-6293-4260-83E2-09F9A06DDFBA}"/>
              </a:ext>
            </a:extLst>
          </p:cNvPr>
          <p:cNvCxnSpPr>
            <a:cxnSpLocks/>
            <a:stCxn id="16" idx="4"/>
            <a:endCxn id="18" idx="0"/>
          </p:cNvCxnSpPr>
          <p:nvPr/>
        </p:nvCxnSpPr>
        <p:spPr>
          <a:xfrm>
            <a:off x="1980202" y="1659730"/>
            <a:ext cx="1286052" cy="14041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8071810-7F24-4E76-8D4B-C6959E6A12DE}"/>
              </a:ext>
            </a:extLst>
          </p:cNvPr>
          <p:cNvCxnSpPr>
            <a:cxnSpLocks/>
            <a:stCxn id="13" idx="4"/>
            <a:endCxn id="19" idx="0"/>
          </p:cNvCxnSpPr>
          <p:nvPr/>
        </p:nvCxnSpPr>
        <p:spPr>
          <a:xfrm>
            <a:off x="1980202" y="2515408"/>
            <a:ext cx="1286052" cy="1327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EE36232-69C3-48DB-ADA1-FB72AF1950E6}"/>
              </a:ext>
            </a:extLst>
          </p:cNvPr>
          <p:cNvCxnSpPr>
            <a:cxnSpLocks/>
            <a:stCxn id="14" idx="4"/>
            <a:endCxn id="19" idx="0"/>
          </p:cNvCxnSpPr>
          <p:nvPr/>
        </p:nvCxnSpPr>
        <p:spPr>
          <a:xfrm>
            <a:off x="1980202" y="2087569"/>
            <a:ext cx="1286052" cy="560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AA99F90-A6E7-4706-9845-85F309E892E1}"/>
              </a:ext>
            </a:extLst>
          </p:cNvPr>
          <p:cNvCxnSpPr>
            <a:cxnSpLocks/>
            <a:stCxn id="16" idx="4"/>
            <a:endCxn id="19" idx="0"/>
          </p:cNvCxnSpPr>
          <p:nvPr/>
        </p:nvCxnSpPr>
        <p:spPr>
          <a:xfrm>
            <a:off x="1980202" y="1659730"/>
            <a:ext cx="1286052" cy="98838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BFD12D7-80B1-4F89-8AF7-C348D0BFCB28}"/>
              </a:ext>
            </a:extLst>
          </p:cNvPr>
          <p:cNvCxnSpPr>
            <a:cxnSpLocks/>
            <a:stCxn id="17" idx="4"/>
            <a:endCxn id="20" idx="1"/>
          </p:cNvCxnSpPr>
          <p:nvPr/>
        </p:nvCxnSpPr>
        <p:spPr>
          <a:xfrm>
            <a:off x="3633057" y="3479543"/>
            <a:ext cx="739326" cy="6951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8" name="Google Shape;219;p33">
            <a:extLst>
              <a:ext uri="{FF2B5EF4-FFF2-40B4-BE49-F238E27FC236}">
                <a16:creationId xmlns:a16="http://schemas.microsoft.com/office/drawing/2014/main" id="{7B55A09A-2F9E-4E39-B327-5D48837D5A70}"/>
              </a:ext>
            </a:extLst>
          </p:cNvPr>
          <p:cNvSpPr/>
          <p:nvPr/>
        </p:nvSpPr>
        <p:spPr>
          <a:xfrm rot="16200000">
            <a:off x="1613974" y="485541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9" name="Google Shape;219;p33">
            <a:extLst>
              <a:ext uri="{FF2B5EF4-FFF2-40B4-BE49-F238E27FC236}">
                <a16:creationId xmlns:a16="http://schemas.microsoft.com/office/drawing/2014/main" id="{50BD2155-CCAA-4B8F-A8B6-CB3381CBF295}"/>
              </a:ext>
            </a:extLst>
          </p:cNvPr>
          <p:cNvSpPr/>
          <p:nvPr/>
        </p:nvSpPr>
        <p:spPr>
          <a:xfrm rot="16200000">
            <a:off x="4319241" y="214635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50" name="Straight Connector 49">
            <a:extLst>
              <a:ext uri="{FF2B5EF4-FFF2-40B4-BE49-F238E27FC236}">
                <a16:creationId xmlns:a16="http://schemas.microsoft.com/office/drawing/2014/main" id="{35FF1BF5-A168-47B5-8944-12E677BC76BF}"/>
              </a:ext>
            </a:extLst>
          </p:cNvPr>
          <p:cNvCxnSpPr>
            <a:cxnSpLocks/>
            <a:stCxn id="48" idx="4"/>
            <a:endCxn id="11" idx="0"/>
          </p:cNvCxnSpPr>
          <p:nvPr/>
        </p:nvCxnSpPr>
        <p:spPr>
          <a:xfrm rot="16200000">
            <a:off x="1793692" y="4384500"/>
            <a:ext cx="84082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62C93F6-A133-4271-A71A-B661393ED0A4}"/>
              </a:ext>
            </a:extLst>
          </p:cNvPr>
          <p:cNvCxnSpPr>
            <a:cxnSpLocks/>
            <a:stCxn id="48" idx="4"/>
            <a:endCxn id="12" idx="0"/>
          </p:cNvCxnSpPr>
          <p:nvPr/>
        </p:nvCxnSpPr>
        <p:spPr>
          <a:xfrm rot="16200000">
            <a:off x="1579772" y="4170580"/>
            <a:ext cx="126866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A0D3CFC-7386-4FD5-B818-C12A4D9B83D9}"/>
              </a:ext>
            </a:extLst>
          </p:cNvPr>
          <p:cNvCxnSpPr>
            <a:cxnSpLocks/>
            <a:stCxn id="17" idx="4"/>
            <a:endCxn id="21" idx="0"/>
          </p:cNvCxnSpPr>
          <p:nvPr/>
        </p:nvCxnSpPr>
        <p:spPr>
          <a:xfrm>
            <a:off x="3633057" y="3479543"/>
            <a:ext cx="685609" cy="13695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91CA3E2-4FEB-4D1C-9437-AB298DAC9968}"/>
              </a:ext>
            </a:extLst>
          </p:cNvPr>
          <p:cNvCxnSpPr>
            <a:cxnSpLocks/>
            <a:stCxn id="17" idx="4"/>
            <a:endCxn id="22" idx="0"/>
          </p:cNvCxnSpPr>
          <p:nvPr/>
        </p:nvCxnSpPr>
        <p:spPr>
          <a:xfrm flipV="1">
            <a:off x="3633057" y="3187582"/>
            <a:ext cx="685609" cy="2919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241DBE0-9EBD-4075-BEE1-B5DE74CDC438}"/>
              </a:ext>
            </a:extLst>
          </p:cNvPr>
          <p:cNvCxnSpPr>
            <a:cxnSpLocks/>
            <a:stCxn id="17" idx="4"/>
            <a:endCxn id="23" idx="0"/>
          </p:cNvCxnSpPr>
          <p:nvPr/>
        </p:nvCxnSpPr>
        <p:spPr>
          <a:xfrm flipV="1">
            <a:off x="3633057" y="2758666"/>
            <a:ext cx="685609" cy="72087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DA7C73D-943D-48CD-8830-5A8F81DC4E5A}"/>
              </a:ext>
            </a:extLst>
          </p:cNvPr>
          <p:cNvCxnSpPr>
            <a:cxnSpLocks/>
            <a:stCxn id="17" idx="4"/>
            <a:endCxn id="49" idx="0"/>
          </p:cNvCxnSpPr>
          <p:nvPr/>
        </p:nvCxnSpPr>
        <p:spPr>
          <a:xfrm flipV="1">
            <a:off x="3633057" y="2329752"/>
            <a:ext cx="685609" cy="114979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9AC526-7BE3-4977-96F2-99CFEC33DADC}"/>
              </a:ext>
            </a:extLst>
          </p:cNvPr>
          <p:cNvCxnSpPr>
            <a:cxnSpLocks/>
            <a:stCxn id="18" idx="4"/>
            <a:endCxn id="20" idx="0"/>
          </p:cNvCxnSpPr>
          <p:nvPr/>
        </p:nvCxnSpPr>
        <p:spPr>
          <a:xfrm>
            <a:off x="3633057" y="3063830"/>
            <a:ext cx="685609" cy="98158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A5D296-7B54-4539-8C21-2C8A528E210A}"/>
              </a:ext>
            </a:extLst>
          </p:cNvPr>
          <p:cNvCxnSpPr>
            <a:cxnSpLocks/>
            <a:stCxn id="18" idx="4"/>
            <a:endCxn id="21" idx="0"/>
          </p:cNvCxnSpPr>
          <p:nvPr/>
        </p:nvCxnSpPr>
        <p:spPr>
          <a:xfrm>
            <a:off x="3633057" y="3063830"/>
            <a:ext cx="685609" cy="5526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EDB78EC-C218-49BE-9228-B7AC734F261E}"/>
              </a:ext>
            </a:extLst>
          </p:cNvPr>
          <p:cNvCxnSpPr>
            <a:cxnSpLocks/>
            <a:stCxn id="18" idx="4"/>
            <a:endCxn id="22" idx="0"/>
          </p:cNvCxnSpPr>
          <p:nvPr/>
        </p:nvCxnSpPr>
        <p:spPr>
          <a:xfrm>
            <a:off x="3633057" y="3063830"/>
            <a:ext cx="685609" cy="1237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4FB215D-B67C-47F9-895E-D87203301DA6}"/>
              </a:ext>
            </a:extLst>
          </p:cNvPr>
          <p:cNvCxnSpPr>
            <a:cxnSpLocks/>
            <a:stCxn id="18" idx="4"/>
            <a:endCxn id="23" idx="0"/>
          </p:cNvCxnSpPr>
          <p:nvPr/>
        </p:nvCxnSpPr>
        <p:spPr>
          <a:xfrm flipV="1">
            <a:off x="3633057" y="2758666"/>
            <a:ext cx="685609" cy="3051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6481F7A-CEBB-4452-B4FA-472836A83DC1}"/>
              </a:ext>
            </a:extLst>
          </p:cNvPr>
          <p:cNvCxnSpPr>
            <a:cxnSpLocks/>
            <a:stCxn id="18" idx="4"/>
            <a:endCxn id="49" idx="0"/>
          </p:cNvCxnSpPr>
          <p:nvPr/>
        </p:nvCxnSpPr>
        <p:spPr>
          <a:xfrm flipV="1">
            <a:off x="3633057" y="2329752"/>
            <a:ext cx="685609" cy="7340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033B03A-CFD1-481D-B4BF-AACE899B1513}"/>
              </a:ext>
            </a:extLst>
          </p:cNvPr>
          <p:cNvCxnSpPr>
            <a:cxnSpLocks/>
            <a:stCxn id="19" idx="4"/>
            <a:endCxn id="20" idx="0"/>
          </p:cNvCxnSpPr>
          <p:nvPr/>
        </p:nvCxnSpPr>
        <p:spPr>
          <a:xfrm>
            <a:off x="3633057" y="2648118"/>
            <a:ext cx="685609" cy="13972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ED5C81-6035-41DF-9A66-C086C1143892}"/>
              </a:ext>
            </a:extLst>
          </p:cNvPr>
          <p:cNvCxnSpPr>
            <a:cxnSpLocks/>
            <a:stCxn id="19" idx="4"/>
            <a:endCxn id="21" idx="0"/>
          </p:cNvCxnSpPr>
          <p:nvPr/>
        </p:nvCxnSpPr>
        <p:spPr>
          <a:xfrm>
            <a:off x="3633057" y="2648118"/>
            <a:ext cx="685609" cy="9683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D38D9E4-D71F-4FE3-9C6D-FF81BBD6CC15}"/>
              </a:ext>
            </a:extLst>
          </p:cNvPr>
          <p:cNvCxnSpPr>
            <a:cxnSpLocks/>
            <a:stCxn id="19" idx="4"/>
            <a:endCxn id="22" idx="0"/>
          </p:cNvCxnSpPr>
          <p:nvPr/>
        </p:nvCxnSpPr>
        <p:spPr>
          <a:xfrm>
            <a:off x="3633057" y="2648118"/>
            <a:ext cx="685609" cy="5394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7582EEB-C46D-4BE4-B78C-5E801DE44E0C}"/>
              </a:ext>
            </a:extLst>
          </p:cNvPr>
          <p:cNvCxnSpPr>
            <a:cxnSpLocks/>
            <a:stCxn id="19" idx="4"/>
            <a:endCxn id="23" idx="0"/>
          </p:cNvCxnSpPr>
          <p:nvPr/>
        </p:nvCxnSpPr>
        <p:spPr>
          <a:xfrm>
            <a:off x="3633057" y="2648118"/>
            <a:ext cx="685609" cy="1105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683A750-61A4-4E25-8A5F-135BC82056ED}"/>
              </a:ext>
            </a:extLst>
          </p:cNvPr>
          <p:cNvCxnSpPr>
            <a:cxnSpLocks/>
            <a:stCxn id="19" idx="4"/>
            <a:endCxn id="49" idx="0"/>
          </p:cNvCxnSpPr>
          <p:nvPr/>
        </p:nvCxnSpPr>
        <p:spPr>
          <a:xfrm flipV="1">
            <a:off x="3633057" y="2329752"/>
            <a:ext cx="685609" cy="3183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46E715F5-4A99-41A8-97BC-8BF3D55F5C0E}"/>
              </a:ext>
            </a:extLst>
          </p:cNvPr>
          <p:cNvSpPr/>
          <p:nvPr/>
        </p:nvSpPr>
        <p:spPr>
          <a:xfrm>
            <a:off x="1209675" y="528658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Inputs</a:t>
            </a:r>
          </a:p>
        </p:txBody>
      </p:sp>
      <p:sp>
        <p:nvSpPr>
          <p:cNvPr id="108" name="Rectangle 107">
            <a:extLst>
              <a:ext uri="{FF2B5EF4-FFF2-40B4-BE49-F238E27FC236}">
                <a16:creationId xmlns:a16="http://schemas.microsoft.com/office/drawing/2014/main" id="{7B0D09E5-A57F-41EF-8916-3EC014E66AED}"/>
              </a:ext>
            </a:extLst>
          </p:cNvPr>
          <p:cNvSpPr/>
          <p:nvPr/>
        </p:nvSpPr>
        <p:spPr>
          <a:xfrm>
            <a:off x="3914942" y="433615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Outputs</a:t>
            </a:r>
          </a:p>
        </p:txBody>
      </p:sp>
      <p:sp>
        <p:nvSpPr>
          <p:cNvPr id="110" name="Rectangle 109">
            <a:extLst>
              <a:ext uri="{FF2B5EF4-FFF2-40B4-BE49-F238E27FC236}">
                <a16:creationId xmlns:a16="http://schemas.microsoft.com/office/drawing/2014/main" id="{C996805C-1404-45B1-BB2D-C04C68AEA928}"/>
              </a:ext>
            </a:extLst>
          </p:cNvPr>
          <p:cNvSpPr/>
          <p:nvPr/>
        </p:nvSpPr>
        <p:spPr>
          <a:xfrm>
            <a:off x="2199447" y="4643901"/>
            <a:ext cx="1563923" cy="482612"/>
          </a:xfrm>
          <a:prstGeom prst="rect">
            <a:avLst/>
          </a:prstGeom>
          <a:solidFill>
            <a:schemeClr val="accent1">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Embedding</a:t>
            </a:r>
          </a:p>
        </p:txBody>
      </p:sp>
      <p:sp>
        <p:nvSpPr>
          <p:cNvPr id="236" name="Rectangle 235">
            <a:extLst>
              <a:ext uri="{FF2B5EF4-FFF2-40B4-BE49-F238E27FC236}">
                <a16:creationId xmlns:a16="http://schemas.microsoft.com/office/drawing/2014/main" id="{F4588E9A-5C73-4BB6-BADA-0667DEE66591}"/>
              </a:ext>
            </a:extLst>
          </p:cNvPr>
          <p:cNvSpPr/>
          <p:nvPr/>
        </p:nvSpPr>
        <p:spPr>
          <a:xfrm>
            <a:off x="3064314" y="3796655"/>
            <a:ext cx="752942" cy="482612"/>
          </a:xfrm>
          <a:prstGeom prst="rect">
            <a:avLst/>
          </a:prstGeom>
          <a:solidFill>
            <a:schemeClr val="accent4">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RNN</a:t>
            </a:r>
          </a:p>
        </p:txBody>
      </p:sp>
      <p:sp>
        <p:nvSpPr>
          <p:cNvPr id="267" name="TextBox 266">
            <a:extLst>
              <a:ext uri="{FF2B5EF4-FFF2-40B4-BE49-F238E27FC236}">
                <a16:creationId xmlns:a16="http://schemas.microsoft.com/office/drawing/2014/main" id="{D232086F-6291-4D6E-AEB6-39EB6CC1F8D5}"/>
              </a:ext>
            </a:extLst>
          </p:cNvPr>
          <p:cNvSpPr txBox="1"/>
          <p:nvPr/>
        </p:nvSpPr>
        <p:spPr>
          <a:xfrm>
            <a:off x="5612370" y="1644244"/>
            <a:ext cx="196560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“Cats say ___.”</a:t>
            </a:r>
          </a:p>
        </p:txBody>
      </p:sp>
      <p:sp>
        <p:nvSpPr>
          <p:cNvPr id="269" name="TextBox 268">
            <a:extLst>
              <a:ext uri="{FF2B5EF4-FFF2-40B4-BE49-F238E27FC236}">
                <a16:creationId xmlns:a16="http://schemas.microsoft.com/office/drawing/2014/main" id="{F73D0A2E-D5E4-4641-9EAC-2F57C1B093C9}"/>
              </a:ext>
            </a:extLst>
          </p:cNvPr>
          <p:cNvSpPr txBox="1"/>
          <p:nvPr/>
        </p:nvSpPr>
        <p:spPr>
          <a:xfrm>
            <a:off x="5578707" y="2146925"/>
            <a:ext cx="1999265"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“Dogs say ___.”</a:t>
            </a:r>
          </a:p>
        </p:txBody>
      </p:sp>
      <p:sp>
        <p:nvSpPr>
          <p:cNvPr id="59" name="Arrow: Bent 58">
            <a:extLst>
              <a:ext uri="{FF2B5EF4-FFF2-40B4-BE49-F238E27FC236}">
                <a16:creationId xmlns:a16="http://schemas.microsoft.com/office/drawing/2014/main" id="{925E7C98-A4C0-4D4B-B807-647FBA86BFA7}"/>
              </a:ext>
            </a:extLst>
          </p:cNvPr>
          <p:cNvSpPr/>
          <p:nvPr/>
        </p:nvSpPr>
        <p:spPr>
          <a:xfrm flipH="1">
            <a:off x="2193340" y="1396645"/>
            <a:ext cx="1317190" cy="762634"/>
          </a:xfrm>
          <a:prstGeom prst="bentArrow">
            <a:avLst/>
          </a:prstGeom>
          <a:solidFill>
            <a:schemeClr val="accent5"/>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4" name="TextBox 223">
            <a:extLst>
              <a:ext uri="{FF2B5EF4-FFF2-40B4-BE49-F238E27FC236}">
                <a16:creationId xmlns:a16="http://schemas.microsoft.com/office/drawing/2014/main" id="{A07A98C3-32A0-4302-94D4-79440F3FC044}"/>
              </a:ext>
            </a:extLst>
          </p:cNvPr>
          <p:cNvSpPr txBox="1"/>
          <p:nvPr/>
        </p:nvSpPr>
        <p:spPr>
          <a:xfrm>
            <a:off x="1184362" y="1495996"/>
            <a:ext cx="3914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.1</a:t>
            </a:r>
          </a:p>
        </p:txBody>
      </p:sp>
      <p:sp>
        <p:nvSpPr>
          <p:cNvPr id="225" name="TextBox 224">
            <a:extLst>
              <a:ext uri="{FF2B5EF4-FFF2-40B4-BE49-F238E27FC236}">
                <a16:creationId xmlns:a16="http://schemas.microsoft.com/office/drawing/2014/main" id="{6873EDA7-265A-4556-9E99-961399C30DCE}"/>
              </a:ext>
            </a:extLst>
          </p:cNvPr>
          <p:cNvSpPr txBox="1"/>
          <p:nvPr/>
        </p:nvSpPr>
        <p:spPr>
          <a:xfrm>
            <a:off x="1150203" y="1939615"/>
            <a:ext cx="47641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-.5</a:t>
            </a:r>
          </a:p>
        </p:txBody>
      </p:sp>
      <p:sp>
        <p:nvSpPr>
          <p:cNvPr id="226" name="TextBox 225">
            <a:extLst>
              <a:ext uri="{FF2B5EF4-FFF2-40B4-BE49-F238E27FC236}">
                <a16:creationId xmlns:a16="http://schemas.microsoft.com/office/drawing/2014/main" id="{15064AF3-1BDF-4359-9025-E64B90A17372}"/>
              </a:ext>
            </a:extLst>
          </p:cNvPr>
          <p:cNvSpPr txBox="1"/>
          <p:nvPr/>
        </p:nvSpPr>
        <p:spPr>
          <a:xfrm>
            <a:off x="1184361" y="2357834"/>
            <a:ext cx="39145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.6</a:t>
            </a:r>
          </a:p>
        </p:txBody>
      </p:sp>
      <p:sp>
        <p:nvSpPr>
          <p:cNvPr id="227" name="TextBox 226">
            <a:extLst>
              <a:ext uri="{FF2B5EF4-FFF2-40B4-BE49-F238E27FC236}">
                <a16:creationId xmlns:a16="http://schemas.microsoft.com/office/drawing/2014/main" id="{BAE00C0D-5518-4270-BD63-21F41FD179FA}"/>
              </a:ext>
            </a:extLst>
          </p:cNvPr>
          <p:cNvSpPr txBox="1"/>
          <p:nvPr/>
        </p:nvSpPr>
        <p:spPr>
          <a:xfrm>
            <a:off x="1257980" y="3182048"/>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8" name="TextBox 227">
            <a:extLst>
              <a:ext uri="{FF2B5EF4-FFF2-40B4-BE49-F238E27FC236}">
                <a16:creationId xmlns:a16="http://schemas.microsoft.com/office/drawing/2014/main" id="{06DEB7DC-66C8-4ED6-81D3-07B422BC2A75}"/>
              </a:ext>
            </a:extLst>
          </p:cNvPr>
          <p:cNvSpPr txBox="1"/>
          <p:nvPr/>
        </p:nvSpPr>
        <p:spPr>
          <a:xfrm>
            <a:off x="1257980" y="3602322"/>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9" name="TextBox 228">
            <a:extLst>
              <a:ext uri="{FF2B5EF4-FFF2-40B4-BE49-F238E27FC236}">
                <a16:creationId xmlns:a16="http://schemas.microsoft.com/office/drawing/2014/main" id="{3768D6D8-1403-4432-8B9B-B4E21B5304A2}"/>
              </a:ext>
            </a:extLst>
          </p:cNvPr>
          <p:cNvSpPr txBox="1"/>
          <p:nvPr/>
        </p:nvSpPr>
        <p:spPr>
          <a:xfrm>
            <a:off x="1257980" y="402259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30" name="TextBox 229">
            <a:extLst>
              <a:ext uri="{FF2B5EF4-FFF2-40B4-BE49-F238E27FC236}">
                <a16:creationId xmlns:a16="http://schemas.microsoft.com/office/drawing/2014/main" id="{5028B056-ADD1-4669-B807-52E581E19452}"/>
              </a:ext>
            </a:extLst>
          </p:cNvPr>
          <p:cNvSpPr txBox="1"/>
          <p:nvPr/>
        </p:nvSpPr>
        <p:spPr>
          <a:xfrm>
            <a:off x="1257980" y="4442870"/>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1</a:t>
            </a:r>
          </a:p>
        </p:txBody>
      </p:sp>
      <p:sp>
        <p:nvSpPr>
          <p:cNvPr id="231" name="TextBox 230">
            <a:extLst>
              <a:ext uri="{FF2B5EF4-FFF2-40B4-BE49-F238E27FC236}">
                <a16:creationId xmlns:a16="http://schemas.microsoft.com/office/drawing/2014/main" id="{E2AEEB4F-B6C7-462B-8771-8CE4ECD12FA7}"/>
              </a:ext>
            </a:extLst>
          </p:cNvPr>
          <p:cNvSpPr txBox="1"/>
          <p:nvPr/>
        </p:nvSpPr>
        <p:spPr>
          <a:xfrm>
            <a:off x="1257980" y="4863145"/>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Tree>
    <p:extLst>
      <p:ext uri="{BB962C8B-B14F-4D97-AF65-F5344CB8AC3E}">
        <p14:creationId xmlns:p14="http://schemas.microsoft.com/office/powerpoint/2010/main" val="19580392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croll: Vertical 2">
            <a:extLst>
              <a:ext uri="{FF2B5EF4-FFF2-40B4-BE49-F238E27FC236}">
                <a16:creationId xmlns:a16="http://schemas.microsoft.com/office/drawing/2014/main" id="{42E02F80-2BAC-46A7-ADF3-3FEC8DAC1254}"/>
              </a:ext>
            </a:extLst>
          </p:cNvPr>
          <p:cNvSpPr/>
          <p:nvPr/>
        </p:nvSpPr>
        <p:spPr>
          <a:xfrm>
            <a:off x="7449424" y="1657350"/>
            <a:ext cx="2666126"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Dictionary</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8003097" y="3106305"/>
            <a:ext cx="1760028" cy="19082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spAutoFit/>
          </a:bodyPr>
          <a:lstStyle/>
          <a:p>
            <a:pPr marL="457200" indent="-457200">
              <a:buClr>
                <a:schemeClr val="bg1"/>
              </a:buClr>
              <a:buFont typeface="+mj-lt"/>
              <a:buAutoNum type="arabicPeriod"/>
            </a:pPr>
            <a:r>
              <a:rPr lang="en-US" sz="2000">
                <a:solidFill>
                  <a:schemeClr val="bg1"/>
                </a:solidFill>
                <a:latin typeface="Algerian" panose="020B0604020202020204" pitchFamily="82" charset="0"/>
              </a:rPr>
              <a:t>Cats</a:t>
            </a:r>
          </a:p>
          <a:p>
            <a:pPr marL="457200" indent="-457200">
              <a:buClr>
                <a:schemeClr val="bg1"/>
              </a:buClr>
              <a:buFont typeface="+mj-lt"/>
              <a:buAutoNum type="arabicPeriod"/>
            </a:pPr>
            <a:r>
              <a:rPr lang="en-US" sz="2000">
                <a:solidFill>
                  <a:schemeClr val="bg1"/>
                </a:solidFill>
                <a:latin typeface="Algerian" panose="020B0604020202020204" pitchFamily="82" charset="0"/>
              </a:rPr>
              <a:t>Dogs</a:t>
            </a:r>
          </a:p>
          <a:p>
            <a:pPr marL="457200" indent="-457200">
              <a:buClr>
                <a:schemeClr val="bg1"/>
              </a:buClr>
              <a:buFont typeface="+mj-lt"/>
              <a:buAutoNum type="arabicPeriod"/>
            </a:pPr>
            <a:r>
              <a:rPr lang="en-US" sz="2000">
                <a:solidFill>
                  <a:schemeClr val="bg1"/>
                </a:solidFill>
                <a:latin typeface="Algerian" panose="020B0604020202020204" pitchFamily="82" charset="0"/>
              </a:rPr>
              <a:t>Meow</a:t>
            </a:r>
          </a:p>
          <a:p>
            <a:pPr marL="457200" indent="-457200">
              <a:buClr>
                <a:schemeClr val="bg1"/>
              </a:buClr>
              <a:buFont typeface="+mj-lt"/>
              <a:buAutoNum type="arabicPeriod"/>
            </a:pPr>
            <a:r>
              <a:rPr lang="en-US" sz="2000">
                <a:solidFill>
                  <a:schemeClr val="bg1"/>
                </a:solidFill>
                <a:latin typeface="Algerian" panose="020B0604020202020204" pitchFamily="82" charset="0"/>
              </a:rPr>
              <a:t>Say</a:t>
            </a:r>
          </a:p>
          <a:p>
            <a:pPr marL="457200" indent="-457200">
              <a:buClr>
                <a:schemeClr val="bg1"/>
              </a:buClr>
              <a:buFont typeface="+mj-lt"/>
              <a:buAutoNum type="arabicPeriod"/>
            </a:pPr>
            <a:r>
              <a:rPr lang="en-US" sz="2000">
                <a:solidFill>
                  <a:schemeClr val="bg1"/>
                </a:solidFill>
                <a:latin typeface="Algerian" panose="020B0604020202020204" pitchFamily="82" charset="0"/>
              </a:rPr>
              <a:t>Woof</a:t>
            </a:r>
          </a:p>
          <a:p>
            <a:pPr algn="ctr">
              <a:lnSpc>
                <a:spcPct val="90000"/>
              </a:lnSpc>
            </a:pPr>
            <a:endParaRPr lang="en-US" sz="2000">
              <a:solidFill>
                <a:schemeClr val="bg1"/>
              </a:solidFill>
            </a:endParaRPr>
          </a:p>
        </p:txBody>
      </p:sp>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498348" y="403007"/>
            <a:ext cx="9976104" cy="590931"/>
          </a:xfrm>
        </p:spPr>
        <p:txBody>
          <a:bodyPr/>
          <a:lstStyle/>
          <a:p>
            <a:r>
              <a:rPr lang="en-US"/>
              <a:t>Recurrent Neural Networks</a:t>
            </a:r>
          </a:p>
        </p:txBody>
      </p:sp>
      <p:sp>
        <p:nvSpPr>
          <p:cNvPr id="7" name="Google Shape;219;p33">
            <a:extLst>
              <a:ext uri="{FF2B5EF4-FFF2-40B4-BE49-F238E27FC236}">
                <a16:creationId xmlns:a16="http://schemas.microsoft.com/office/drawing/2014/main" id="{00122A3D-7BC1-40BF-B533-C61466E2E325}"/>
              </a:ext>
            </a:extLst>
          </p:cNvPr>
          <p:cNvSpPr/>
          <p:nvPr/>
        </p:nvSpPr>
        <p:spPr>
          <a:xfrm rot="16200000">
            <a:off x="1613974" y="443128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 name="Google Shape;219;p33">
            <a:extLst>
              <a:ext uri="{FF2B5EF4-FFF2-40B4-BE49-F238E27FC236}">
                <a16:creationId xmlns:a16="http://schemas.microsoft.com/office/drawing/2014/main" id="{C2F46F04-0D01-4ABC-9E60-2B6A3488437A}"/>
              </a:ext>
            </a:extLst>
          </p:cNvPr>
          <p:cNvSpPr/>
          <p:nvPr/>
        </p:nvSpPr>
        <p:spPr>
          <a:xfrm rot="16200000">
            <a:off x="1613974" y="400716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9" name="Google Shape;219;p33">
            <a:extLst>
              <a:ext uri="{FF2B5EF4-FFF2-40B4-BE49-F238E27FC236}">
                <a16:creationId xmlns:a16="http://schemas.microsoft.com/office/drawing/2014/main" id="{79DA4442-B689-4CAB-85E3-829218557A86}"/>
              </a:ext>
            </a:extLst>
          </p:cNvPr>
          <p:cNvSpPr/>
          <p:nvPr/>
        </p:nvSpPr>
        <p:spPr>
          <a:xfrm rot="16200000">
            <a:off x="1613974" y="358303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86235C2D-9B9E-467D-899F-131D3EBE9103}"/>
              </a:ext>
            </a:extLst>
          </p:cNvPr>
          <p:cNvSpPr/>
          <p:nvPr/>
        </p:nvSpPr>
        <p:spPr>
          <a:xfrm rot="16200000">
            <a:off x="1613974" y="315891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 name="Google Shape;219;p33">
            <a:extLst>
              <a:ext uri="{FF2B5EF4-FFF2-40B4-BE49-F238E27FC236}">
                <a16:creationId xmlns:a16="http://schemas.microsoft.com/office/drawing/2014/main" id="{794674B3-1F11-464B-A704-50DF93657BF5}"/>
              </a:ext>
            </a:extLst>
          </p:cNvPr>
          <p:cNvSpPr/>
          <p:nvPr/>
        </p:nvSpPr>
        <p:spPr>
          <a:xfrm rot="16200000">
            <a:off x="2448581" y="4014588"/>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A612F40A-A65A-4D1C-A9E3-07965173EAA2}"/>
              </a:ext>
            </a:extLst>
          </p:cNvPr>
          <p:cNvSpPr/>
          <p:nvPr/>
        </p:nvSpPr>
        <p:spPr>
          <a:xfrm rot="16200000">
            <a:off x="2448581" y="3586749"/>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3" name="Google Shape;219;p33">
            <a:extLst>
              <a:ext uri="{FF2B5EF4-FFF2-40B4-BE49-F238E27FC236}">
                <a16:creationId xmlns:a16="http://schemas.microsoft.com/office/drawing/2014/main" id="{96E155B1-F6A2-44A0-AB3D-471AFB8C17CF}"/>
              </a:ext>
            </a:extLst>
          </p:cNvPr>
          <p:cNvSpPr/>
          <p:nvPr/>
        </p:nvSpPr>
        <p:spPr>
          <a:xfrm rot="16200000">
            <a:off x="1613974" y="233200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0C9C476D-C080-462A-9F13-25E7118CA214}"/>
              </a:ext>
            </a:extLst>
          </p:cNvPr>
          <p:cNvSpPr/>
          <p:nvPr/>
        </p:nvSpPr>
        <p:spPr>
          <a:xfrm rot="16200000">
            <a:off x="1613974" y="1904167"/>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84CFD0DC-AD26-4B33-8E26-BFA897F86B8F}"/>
              </a:ext>
            </a:extLst>
          </p:cNvPr>
          <p:cNvSpPr/>
          <p:nvPr/>
        </p:nvSpPr>
        <p:spPr>
          <a:xfrm rot="16200000">
            <a:off x="1613974" y="14763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7" name="Google Shape;219;p33">
            <a:extLst>
              <a:ext uri="{FF2B5EF4-FFF2-40B4-BE49-F238E27FC236}">
                <a16:creationId xmlns:a16="http://schemas.microsoft.com/office/drawing/2014/main" id="{1FA6F24B-7B12-44F9-A590-816CED3375A6}"/>
              </a:ext>
            </a:extLst>
          </p:cNvPr>
          <p:cNvSpPr/>
          <p:nvPr/>
        </p:nvSpPr>
        <p:spPr>
          <a:xfrm rot="16200000">
            <a:off x="3266829" y="3296141"/>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337EF646-5E95-4186-B92F-1E2B55675F14}"/>
              </a:ext>
            </a:extLst>
          </p:cNvPr>
          <p:cNvSpPr/>
          <p:nvPr/>
        </p:nvSpPr>
        <p:spPr>
          <a:xfrm rot="16200000">
            <a:off x="3266829" y="28804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 name="Google Shape;219;p33">
            <a:extLst>
              <a:ext uri="{FF2B5EF4-FFF2-40B4-BE49-F238E27FC236}">
                <a16:creationId xmlns:a16="http://schemas.microsoft.com/office/drawing/2014/main" id="{6891AB59-60E9-4ABE-963A-542081A1A65C}"/>
              </a:ext>
            </a:extLst>
          </p:cNvPr>
          <p:cNvSpPr/>
          <p:nvPr/>
        </p:nvSpPr>
        <p:spPr>
          <a:xfrm rot="16200000">
            <a:off x="3266829" y="246471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0" name="Google Shape;219;p33">
            <a:extLst>
              <a:ext uri="{FF2B5EF4-FFF2-40B4-BE49-F238E27FC236}">
                <a16:creationId xmlns:a16="http://schemas.microsoft.com/office/drawing/2014/main" id="{EFC4DB7C-5480-4BED-805D-72390B93239B}"/>
              </a:ext>
            </a:extLst>
          </p:cNvPr>
          <p:cNvSpPr/>
          <p:nvPr/>
        </p:nvSpPr>
        <p:spPr>
          <a:xfrm rot="16200000">
            <a:off x="4319241" y="3862012"/>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 name="Google Shape;219;p33">
            <a:extLst>
              <a:ext uri="{FF2B5EF4-FFF2-40B4-BE49-F238E27FC236}">
                <a16:creationId xmlns:a16="http://schemas.microsoft.com/office/drawing/2014/main" id="{8911CDEF-7F99-4AE4-9C8C-475CEF7DB506}"/>
              </a:ext>
            </a:extLst>
          </p:cNvPr>
          <p:cNvSpPr/>
          <p:nvPr/>
        </p:nvSpPr>
        <p:spPr>
          <a:xfrm rot="16200000">
            <a:off x="4319241" y="343309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 name="Google Shape;219;p33">
            <a:extLst>
              <a:ext uri="{FF2B5EF4-FFF2-40B4-BE49-F238E27FC236}">
                <a16:creationId xmlns:a16="http://schemas.microsoft.com/office/drawing/2014/main" id="{654270AE-4C53-43EA-873B-DF7937F23A9B}"/>
              </a:ext>
            </a:extLst>
          </p:cNvPr>
          <p:cNvSpPr/>
          <p:nvPr/>
        </p:nvSpPr>
        <p:spPr>
          <a:xfrm rot="16200000">
            <a:off x="4319241" y="300418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3" name="Google Shape;219;p33">
            <a:extLst>
              <a:ext uri="{FF2B5EF4-FFF2-40B4-BE49-F238E27FC236}">
                <a16:creationId xmlns:a16="http://schemas.microsoft.com/office/drawing/2014/main" id="{FB63ED82-2F0E-4929-AC52-BF26319393BF}"/>
              </a:ext>
            </a:extLst>
          </p:cNvPr>
          <p:cNvSpPr/>
          <p:nvPr/>
        </p:nvSpPr>
        <p:spPr>
          <a:xfrm rot="16200000">
            <a:off x="4319241" y="2575264"/>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4" name="Straight Connector 23">
            <a:extLst>
              <a:ext uri="{FF2B5EF4-FFF2-40B4-BE49-F238E27FC236}">
                <a16:creationId xmlns:a16="http://schemas.microsoft.com/office/drawing/2014/main" id="{9807005D-F8C0-4875-AEAB-BFA6F2B3F1FD}"/>
              </a:ext>
            </a:extLst>
          </p:cNvPr>
          <p:cNvCxnSpPr>
            <a:cxnSpLocks/>
            <a:stCxn id="7" idx="4"/>
            <a:endCxn id="11" idx="0"/>
          </p:cNvCxnSpPr>
          <p:nvPr/>
        </p:nvCxnSpPr>
        <p:spPr>
          <a:xfrm rot="16200000">
            <a:off x="2005754" y="4172437"/>
            <a:ext cx="41669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F5047F-DB4E-4212-8123-9CD90110F0F3}"/>
              </a:ext>
            </a:extLst>
          </p:cNvPr>
          <p:cNvCxnSpPr>
            <a:cxnSpLocks/>
            <a:stCxn id="7" idx="4"/>
            <a:endCxn id="12" idx="0"/>
          </p:cNvCxnSpPr>
          <p:nvPr/>
        </p:nvCxnSpPr>
        <p:spPr>
          <a:xfrm rot="16200000">
            <a:off x="1791835" y="3958518"/>
            <a:ext cx="84453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9F1C8BD-88D3-4B54-9437-BD440BEADB9B}"/>
              </a:ext>
            </a:extLst>
          </p:cNvPr>
          <p:cNvCxnSpPr>
            <a:cxnSpLocks/>
            <a:stCxn id="8" idx="4"/>
            <a:endCxn id="11" idx="0"/>
          </p:cNvCxnSpPr>
          <p:nvPr/>
        </p:nvCxnSpPr>
        <p:spPr>
          <a:xfrm rot="16200000" flipH="1">
            <a:off x="2210390" y="3960375"/>
            <a:ext cx="742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231938-6ED8-4A14-8F87-5F6239AD6165}"/>
              </a:ext>
            </a:extLst>
          </p:cNvPr>
          <p:cNvCxnSpPr>
            <a:cxnSpLocks/>
            <a:stCxn id="8" idx="4"/>
            <a:endCxn id="12" idx="0"/>
          </p:cNvCxnSpPr>
          <p:nvPr/>
        </p:nvCxnSpPr>
        <p:spPr>
          <a:xfrm rot="16200000">
            <a:off x="2003897" y="3746455"/>
            <a:ext cx="42041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24E003-9FD9-44CA-A862-0B009F533DA0}"/>
              </a:ext>
            </a:extLst>
          </p:cNvPr>
          <p:cNvCxnSpPr>
            <a:cxnSpLocks/>
            <a:stCxn id="9" idx="4"/>
            <a:endCxn id="11" idx="0"/>
          </p:cNvCxnSpPr>
          <p:nvPr/>
        </p:nvCxnSpPr>
        <p:spPr>
          <a:xfrm rot="16200000" flipH="1">
            <a:off x="1998327" y="3748312"/>
            <a:ext cx="43155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0ED6150-5721-4D49-AC46-575F772F344D}"/>
              </a:ext>
            </a:extLst>
          </p:cNvPr>
          <p:cNvCxnSpPr>
            <a:cxnSpLocks/>
            <a:stCxn id="9" idx="4"/>
            <a:endCxn id="12" idx="0"/>
          </p:cNvCxnSpPr>
          <p:nvPr/>
        </p:nvCxnSpPr>
        <p:spPr>
          <a:xfrm rot="16200000" flipH="1">
            <a:off x="2212247" y="3534393"/>
            <a:ext cx="371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BB8161-36B0-48FA-A7A8-AC515EB58871}"/>
              </a:ext>
            </a:extLst>
          </p:cNvPr>
          <p:cNvCxnSpPr>
            <a:cxnSpLocks/>
            <a:stCxn id="10" idx="4"/>
            <a:endCxn id="12" idx="0"/>
          </p:cNvCxnSpPr>
          <p:nvPr/>
        </p:nvCxnSpPr>
        <p:spPr>
          <a:xfrm rot="16200000" flipH="1">
            <a:off x="2000184" y="3322330"/>
            <a:ext cx="427839"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2471E5-31FD-4584-AE68-E15AFF1F72EF}"/>
              </a:ext>
            </a:extLst>
          </p:cNvPr>
          <p:cNvCxnSpPr>
            <a:cxnSpLocks/>
            <a:stCxn id="10" idx="4"/>
            <a:endCxn id="11" idx="0"/>
          </p:cNvCxnSpPr>
          <p:nvPr/>
        </p:nvCxnSpPr>
        <p:spPr>
          <a:xfrm rot="16200000" flipH="1">
            <a:off x="1786264" y="3536249"/>
            <a:ext cx="85567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DCDC6D1-C0C4-453B-A854-A03FC7E56432}"/>
              </a:ext>
            </a:extLst>
          </p:cNvPr>
          <p:cNvCxnSpPr>
            <a:cxnSpLocks/>
            <a:stCxn id="11" idx="4"/>
            <a:endCxn id="17" idx="0"/>
          </p:cNvCxnSpPr>
          <p:nvPr/>
        </p:nvCxnSpPr>
        <p:spPr>
          <a:xfrm flipV="1">
            <a:off x="2814809" y="3479543"/>
            <a:ext cx="451445" cy="71844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0EC1528-5A10-46CF-ACD7-C967C5C888B3}"/>
              </a:ext>
            </a:extLst>
          </p:cNvPr>
          <p:cNvCxnSpPr>
            <a:cxnSpLocks/>
            <a:stCxn id="11" idx="4"/>
            <a:endCxn id="18" idx="0"/>
          </p:cNvCxnSpPr>
          <p:nvPr/>
        </p:nvCxnSpPr>
        <p:spPr>
          <a:xfrm flipV="1">
            <a:off x="2814809" y="3063830"/>
            <a:ext cx="451445" cy="11341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91FF030-10D9-46BC-8356-2051EB965D35}"/>
              </a:ext>
            </a:extLst>
          </p:cNvPr>
          <p:cNvCxnSpPr>
            <a:cxnSpLocks/>
            <a:stCxn id="11" idx="4"/>
            <a:endCxn id="19" idx="0"/>
          </p:cNvCxnSpPr>
          <p:nvPr/>
        </p:nvCxnSpPr>
        <p:spPr>
          <a:xfrm flipV="1">
            <a:off x="2814809" y="2648118"/>
            <a:ext cx="451445" cy="1549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9FAAC5A-D859-49CC-907D-C44F78CF3B78}"/>
              </a:ext>
            </a:extLst>
          </p:cNvPr>
          <p:cNvCxnSpPr>
            <a:cxnSpLocks/>
            <a:stCxn id="12" idx="4"/>
            <a:endCxn id="17" idx="0"/>
          </p:cNvCxnSpPr>
          <p:nvPr/>
        </p:nvCxnSpPr>
        <p:spPr>
          <a:xfrm flipV="1">
            <a:off x="2814809" y="3479543"/>
            <a:ext cx="451445" cy="2906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D434BC3-33C8-409A-B1E7-80FAAD48D706}"/>
              </a:ext>
            </a:extLst>
          </p:cNvPr>
          <p:cNvCxnSpPr>
            <a:cxnSpLocks/>
            <a:stCxn id="12" idx="3"/>
            <a:endCxn id="18" idx="0"/>
          </p:cNvCxnSpPr>
          <p:nvPr/>
        </p:nvCxnSpPr>
        <p:spPr>
          <a:xfrm flipV="1">
            <a:off x="2761092" y="3063830"/>
            <a:ext cx="505162" cy="8355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F48C1D-7632-418A-9B1F-CF9F8F044E00}"/>
              </a:ext>
            </a:extLst>
          </p:cNvPr>
          <p:cNvCxnSpPr>
            <a:cxnSpLocks/>
            <a:stCxn id="12" idx="4"/>
            <a:endCxn id="19" idx="0"/>
          </p:cNvCxnSpPr>
          <p:nvPr/>
        </p:nvCxnSpPr>
        <p:spPr>
          <a:xfrm flipV="1">
            <a:off x="2814809" y="2648118"/>
            <a:ext cx="451445" cy="112203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DF70517-AD79-47D0-B28A-C88EEB209C17}"/>
              </a:ext>
            </a:extLst>
          </p:cNvPr>
          <p:cNvCxnSpPr>
            <a:cxnSpLocks/>
            <a:stCxn id="13" idx="4"/>
            <a:endCxn id="17" idx="0"/>
          </p:cNvCxnSpPr>
          <p:nvPr/>
        </p:nvCxnSpPr>
        <p:spPr>
          <a:xfrm>
            <a:off x="1980202" y="2515408"/>
            <a:ext cx="1286052" cy="9641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554EE9B-F815-4101-A602-6A7DE86BA938}"/>
              </a:ext>
            </a:extLst>
          </p:cNvPr>
          <p:cNvCxnSpPr>
            <a:cxnSpLocks/>
            <a:stCxn id="14" idx="4"/>
            <a:endCxn id="17" idx="0"/>
          </p:cNvCxnSpPr>
          <p:nvPr/>
        </p:nvCxnSpPr>
        <p:spPr>
          <a:xfrm>
            <a:off x="1980202" y="2087569"/>
            <a:ext cx="1286052" cy="139197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1662FFC-7236-4A78-9FD3-66D1D5D65409}"/>
              </a:ext>
            </a:extLst>
          </p:cNvPr>
          <p:cNvCxnSpPr>
            <a:cxnSpLocks/>
            <a:stCxn id="16" idx="4"/>
            <a:endCxn id="17" idx="0"/>
          </p:cNvCxnSpPr>
          <p:nvPr/>
        </p:nvCxnSpPr>
        <p:spPr>
          <a:xfrm>
            <a:off x="1980202" y="1659730"/>
            <a:ext cx="1286052" cy="18198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63C0544-115A-4FE4-8CDF-03F0BB746D68}"/>
              </a:ext>
            </a:extLst>
          </p:cNvPr>
          <p:cNvCxnSpPr>
            <a:cxnSpLocks/>
            <a:stCxn id="13" idx="4"/>
            <a:endCxn id="18" idx="0"/>
          </p:cNvCxnSpPr>
          <p:nvPr/>
        </p:nvCxnSpPr>
        <p:spPr>
          <a:xfrm>
            <a:off x="1980202" y="2515408"/>
            <a:ext cx="1286052" cy="548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D3A48E9-6A6F-4B4F-AA1F-0AF03E425D1F}"/>
              </a:ext>
            </a:extLst>
          </p:cNvPr>
          <p:cNvCxnSpPr>
            <a:cxnSpLocks/>
            <a:stCxn id="14" idx="4"/>
            <a:endCxn id="18" idx="0"/>
          </p:cNvCxnSpPr>
          <p:nvPr/>
        </p:nvCxnSpPr>
        <p:spPr>
          <a:xfrm>
            <a:off x="1980202" y="2087569"/>
            <a:ext cx="1286052" cy="9762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26E276D-6293-4260-83E2-09F9A06DDFBA}"/>
              </a:ext>
            </a:extLst>
          </p:cNvPr>
          <p:cNvCxnSpPr>
            <a:cxnSpLocks/>
            <a:stCxn id="16" idx="4"/>
            <a:endCxn id="18" idx="0"/>
          </p:cNvCxnSpPr>
          <p:nvPr/>
        </p:nvCxnSpPr>
        <p:spPr>
          <a:xfrm>
            <a:off x="1980202" y="1659730"/>
            <a:ext cx="1286052" cy="14041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8071810-7F24-4E76-8D4B-C6959E6A12DE}"/>
              </a:ext>
            </a:extLst>
          </p:cNvPr>
          <p:cNvCxnSpPr>
            <a:cxnSpLocks/>
            <a:stCxn id="13" idx="4"/>
            <a:endCxn id="19" idx="0"/>
          </p:cNvCxnSpPr>
          <p:nvPr/>
        </p:nvCxnSpPr>
        <p:spPr>
          <a:xfrm>
            <a:off x="1980202" y="2515408"/>
            <a:ext cx="1286052" cy="1327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EE36232-69C3-48DB-ADA1-FB72AF1950E6}"/>
              </a:ext>
            </a:extLst>
          </p:cNvPr>
          <p:cNvCxnSpPr>
            <a:cxnSpLocks/>
            <a:stCxn id="14" idx="4"/>
            <a:endCxn id="19" idx="0"/>
          </p:cNvCxnSpPr>
          <p:nvPr/>
        </p:nvCxnSpPr>
        <p:spPr>
          <a:xfrm>
            <a:off x="1980202" y="2087569"/>
            <a:ext cx="1286052" cy="560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AA99F90-A6E7-4706-9845-85F309E892E1}"/>
              </a:ext>
            </a:extLst>
          </p:cNvPr>
          <p:cNvCxnSpPr>
            <a:cxnSpLocks/>
            <a:stCxn id="16" idx="4"/>
            <a:endCxn id="19" idx="0"/>
          </p:cNvCxnSpPr>
          <p:nvPr/>
        </p:nvCxnSpPr>
        <p:spPr>
          <a:xfrm>
            <a:off x="1980202" y="1659730"/>
            <a:ext cx="1286052" cy="98838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BFD12D7-80B1-4F89-8AF7-C348D0BFCB28}"/>
              </a:ext>
            </a:extLst>
          </p:cNvPr>
          <p:cNvCxnSpPr>
            <a:cxnSpLocks/>
            <a:stCxn id="17" idx="4"/>
            <a:endCxn id="20" idx="1"/>
          </p:cNvCxnSpPr>
          <p:nvPr/>
        </p:nvCxnSpPr>
        <p:spPr>
          <a:xfrm>
            <a:off x="3633057" y="3479543"/>
            <a:ext cx="739326" cy="6951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8" name="Google Shape;219;p33">
            <a:extLst>
              <a:ext uri="{FF2B5EF4-FFF2-40B4-BE49-F238E27FC236}">
                <a16:creationId xmlns:a16="http://schemas.microsoft.com/office/drawing/2014/main" id="{7B55A09A-2F9E-4E39-B327-5D48837D5A70}"/>
              </a:ext>
            </a:extLst>
          </p:cNvPr>
          <p:cNvSpPr/>
          <p:nvPr/>
        </p:nvSpPr>
        <p:spPr>
          <a:xfrm rot="16200000">
            <a:off x="1613974" y="485541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9" name="Google Shape;219;p33">
            <a:extLst>
              <a:ext uri="{FF2B5EF4-FFF2-40B4-BE49-F238E27FC236}">
                <a16:creationId xmlns:a16="http://schemas.microsoft.com/office/drawing/2014/main" id="{50BD2155-CCAA-4B8F-A8B6-CB3381CBF295}"/>
              </a:ext>
            </a:extLst>
          </p:cNvPr>
          <p:cNvSpPr/>
          <p:nvPr/>
        </p:nvSpPr>
        <p:spPr>
          <a:xfrm rot="16200000">
            <a:off x="4319241" y="214635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50" name="Straight Connector 49">
            <a:extLst>
              <a:ext uri="{FF2B5EF4-FFF2-40B4-BE49-F238E27FC236}">
                <a16:creationId xmlns:a16="http://schemas.microsoft.com/office/drawing/2014/main" id="{35FF1BF5-A168-47B5-8944-12E677BC76BF}"/>
              </a:ext>
            </a:extLst>
          </p:cNvPr>
          <p:cNvCxnSpPr>
            <a:cxnSpLocks/>
            <a:stCxn id="48" idx="4"/>
            <a:endCxn id="11" idx="0"/>
          </p:cNvCxnSpPr>
          <p:nvPr/>
        </p:nvCxnSpPr>
        <p:spPr>
          <a:xfrm rot="16200000">
            <a:off x="1793692" y="4384500"/>
            <a:ext cx="84082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62C93F6-A133-4271-A71A-B661393ED0A4}"/>
              </a:ext>
            </a:extLst>
          </p:cNvPr>
          <p:cNvCxnSpPr>
            <a:cxnSpLocks/>
            <a:stCxn id="48" idx="4"/>
            <a:endCxn id="12" idx="0"/>
          </p:cNvCxnSpPr>
          <p:nvPr/>
        </p:nvCxnSpPr>
        <p:spPr>
          <a:xfrm rot="16200000">
            <a:off x="1579772" y="4170580"/>
            <a:ext cx="126866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A0D3CFC-7386-4FD5-B818-C12A4D9B83D9}"/>
              </a:ext>
            </a:extLst>
          </p:cNvPr>
          <p:cNvCxnSpPr>
            <a:cxnSpLocks/>
            <a:stCxn id="17" idx="4"/>
            <a:endCxn id="21" idx="0"/>
          </p:cNvCxnSpPr>
          <p:nvPr/>
        </p:nvCxnSpPr>
        <p:spPr>
          <a:xfrm>
            <a:off x="3633057" y="3479543"/>
            <a:ext cx="685609" cy="13695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91CA3E2-4FEB-4D1C-9437-AB298DAC9968}"/>
              </a:ext>
            </a:extLst>
          </p:cNvPr>
          <p:cNvCxnSpPr>
            <a:cxnSpLocks/>
            <a:stCxn id="17" idx="4"/>
            <a:endCxn id="22" idx="0"/>
          </p:cNvCxnSpPr>
          <p:nvPr/>
        </p:nvCxnSpPr>
        <p:spPr>
          <a:xfrm flipV="1">
            <a:off x="3633057" y="3187582"/>
            <a:ext cx="685609" cy="2919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241DBE0-9EBD-4075-BEE1-B5DE74CDC438}"/>
              </a:ext>
            </a:extLst>
          </p:cNvPr>
          <p:cNvCxnSpPr>
            <a:cxnSpLocks/>
            <a:stCxn id="17" idx="4"/>
            <a:endCxn id="23" idx="0"/>
          </p:cNvCxnSpPr>
          <p:nvPr/>
        </p:nvCxnSpPr>
        <p:spPr>
          <a:xfrm flipV="1">
            <a:off x="3633057" y="2758666"/>
            <a:ext cx="685609" cy="72087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DA7C73D-943D-48CD-8830-5A8F81DC4E5A}"/>
              </a:ext>
            </a:extLst>
          </p:cNvPr>
          <p:cNvCxnSpPr>
            <a:cxnSpLocks/>
            <a:stCxn id="17" idx="4"/>
            <a:endCxn id="49" idx="0"/>
          </p:cNvCxnSpPr>
          <p:nvPr/>
        </p:nvCxnSpPr>
        <p:spPr>
          <a:xfrm flipV="1">
            <a:off x="3633057" y="2329752"/>
            <a:ext cx="685609" cy="114979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9AC526-7BE3-4977-96F2-99CFEC33DADC}"/>
              </a:ext>
            </a:extLst>
          </p:cNvPr>
          <p:cNvCxnSpPr>
            <a:cxnSpLocks/>
            <a:stCxn id="18" idx="4"/>
            <a:endCxn id="20" idx="0"/>
          </p:cNvCxnSpPr>
          <p:nvPr/>
        </p:nvCxnSpPr>
        <p:spPr>
          <a:xfrm>
            <a:off x="3633057" y="3063830"/>
            <a:ext cx="685609" cy="98158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A5D296-7B54-4539-8C21-2C8A528E210A}"/>
              </a:ext>
            </a:extLst>
          </p:cNvPr>
          <p:cNvCxnSpPr>
            <a:cxnSpLocks/>
            <a:stCxn id="18" idx="4"/>
            <a:endCxn id="21" idx="0"/>
          </p:cNvCxnSpPr>
          <p:nvPr/>
        </p:nvCxnSpPr>
        <p:spPr>
          <a:xfrm>
            <a:off x="3633057" y="3063830"/>
            <a:ext cx="685609" cy="5526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EDB78EC-C218-49BE-9228-B7AC734F261E}"/>
              </a:ext>
            </a:extLst>
          </p:cNvPr>
          <p:cNvCxnSpPr>
            <a:cxnSpLocks/>
            <a:stCxn id="18" idx="4"/>
            <a:endCxn id="22" idx="0"/>
          </p:cNvCxnSpPr>
          <p:nvPr/>
        </p:nvCxnSpPr>
        <p:spPr>
          <a:xfrm>
            <a:off x="3633057" y="3063830"/>
            <a:ext cx="685609" cy="1237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4FB215D-B67C-47F9-895E-D87203301DA6}"/>
              </a:ext>
            </a:extLst>
          </p:cNvPr>
          <p:cNvCxnSpPr>
            <a:cxnSpLocks/>
            <a:stCxn id="18" idx="4"/>
            <a:endCxn id="23" idx="0"/>
          </p:cNvCxnSpPr>
          <p:nvPr/>
        </p:nvCxnSpPr>
        <p:spPr>
          <a:xfrm flipV="1">
            <a:off x="3633057" y="2758666"/>
            <a:ext cx="685609" cy="3051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6481F7A-CEBB-4452-B4FA-472836A83DC1}"/>
              </a:ext>
            </a:extLst>
          </p:cNvPr>
          <p:cNvCxnSpPr>
            <a:cxnSpLocks/>
            <a:stCxn id="18" idx="4"/>
            <a:endCxn id="49" idx="0"/>
          </p:cNvCxnSpPr>
          <p:nvPr/>
        </p:nvCxnSpPr>
        <p:spPr>
          <a:xfrm flipV="1">
            <a:off x="3633057" y="2329752"/>
            <a:ext cx="685609" cy="7340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033B03A-CFD1-481D-B4BF-AACE899B1513}"/>
              </a:ext>
            </a:extLst>
          </p:cNvPr>
          <p:cNvCxnSpPr>
            <a:cxnSpLocks/>
            <a:stCxn id="19" idx="4"/>
            <a:endCxn id="20" idx="0"/>
          </p:cNvCxnSpPr>
          <p:nvPr/>
        </p:nvCxnSpPr>
        <p:spPr>
          <a:xfrm>
            <a:off x="3633057" y="2648118"/>
            <a:ext cx="685609" cy="13972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ED5C81-6035-41DF-9A66-C086C1143892}"/>
              </a:ext>
            </a:extLst>
          </p:cNvPr>
          <p:cNvCxnSpPr>
            <a:cxnSpLocks/>
            <a:stCxn id="19" idx="4"/>
            <a:endCxn id="21" idx="0"/>
          </p:cNvCxnSpPr>
          <p:nvPr/>
        </p:nvCxnSpPr>
        <p:spPr>
          <a:xfrm>
            <a:off x="3633057" y="2648118"/>
            <a:ext cx="685609" cy="9683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D38D9E4-D71F-4FE3-9C6D-FF81BBD6CC15}"/>
              </a:ext>
            </a:extLst>
          </p:cNvPr>
          <p:cNvCxnSpPr>
            <a:cxnSpLocks/>
            <a:stCxn id="19" idx="4"/>
            <a:endCxn id="22" idx="0"/>
          </p:cNvCxnSpPr>
          <p:nvPr/>
        </p:nvCxnSpPr>
        <p:spPr>
          <a:xfrm>
            <a:off x="3633057" y="2648118"/>
            <a:ext cx="685609" cy="5394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7582EEB-C46D-4BE4-B78C-5E801DE44E0C}"/>
              </a:ext>
            </a:extLst>
          </p:cNvPr>
          <p:cNvCxnSpPr>
            <a:cxnSpLocks/>
            <a:stCxn id="19" idx="4"/>
            <a:endCxn id="23" idx="0"/>
          </p:cNvCxnSpPr>
          <p:nvPr/>
        </p:nvCxnSpPr>
        <p:spPr>
          <a:xfrm>
            <a:off x="3633057" y="2648118"/>
            <a:ext cx="685609" cy="1105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683A750-61A4-4E25-8A5F-135BC82056ED}"/>
              </a:ext>
            </a:extLst>
          </p:cNvPr>
          <p:cNvCxnSpPr>
            <a:cxnSpLocks/>
            <a:stCxn id="19" idx="4"/>
            <a:endCxn id="49" idx="0"/>
          </p:cNvCxnSpPr>
          <p:nvPr/>
        </p:nvCxnSpPr>
        <p:spPr>
          <a:xfrm flipV="1">
            <a:off x="3633057" y="2329752"/>
            <a:ext cx="685609" cy="3183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46E715F5-4A99-41A8-97BC-8BF3D55F5C0E}"/>
              </a:ext>
            </a:extLst>
          </p:cNvPr>
          <p:cNvSpPr/>
          <p:nvPr/>
        </p:nvSpPr>
        <p:spPr>
          <a:xfrm>
            <a:off x="1209675" y="528658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Inputs</a:t>
            </a:r>
          </a:p>
        </p:txBody>
      </p:sp>
      <p:sp>
        <p:nvSpPr>
          <p:cNvPr id="108" name="Rectangle 107">
            <a:extLst>
              <a:ext uri="{FF2B5EF4-FFF2-40B4-BE49-F238E27FC236}">
                <a16:creationId xmlns:a16="http://schemas.microsoft.com/office/drawing/2014/main" id="{7B0D09E5-A57F-41EF-8916-3EC014E66AED}"/>
              </a:ext>
            </a:extLst>
          </p:cNvPr>
          <p:cNvSpPr/>
          <p:nvPr/>
        </p:nvSpPr>
        <p:spPr>
          <a:xfrm>
            <a:off x="3914942" y="433615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Outputs</a:t>
            </a:r>
          </a:p>
        </p:txBody>
      </p:sp>
      <p:sp>
        <p:nvSpPr>
          <p:cNvPr id="110" name="Rectangle 109">
            <a:extLst>
              <a:ext uri="{FF2B5EF4-FFF2-40B4-BE49-F238E27FC236}">
                <a16:creationId xmlns:a16="http://schemas.microsoft.com/office/drawing/2014/main" id="{C996805C-1404-45B1-BB2D-C04C68AEA928}"/>
              </a:ext>
            </a:extLst>
          </p:cNvPr>
          <p:cNvSpPr/>
          <p:nvPr/>
        </p:nvSpPr>
        <p:spPr>
          <a:xfrm>
            <a:off x="2199447" y="4643901"/>
            <a:ext cx="1563923" cy="482612"/>
          </a:xfrm>
          <a:prstGeom prst="rect">
            <a:avLst/>
          </a:prstGeom>
          <a:solidFill>
            <a:schemeClr val="accent1">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Embedding</a:t>
            </a:r>
          </a:p>
        </p:txBody>
      </p:sp>
      <p:sp>
        <p:nvSpPr>
          <p:cNvPr id="236" name="Rectangle 235">
            <a:extLst>
              <a:ext uri="{FF2B5EF4-FFF2-40B4-BE49-F238E27FC236}">
                <a16:creationId xmlns:a16="http://schemas.microsoft.com/office/drawing/2014/main" id="{F4588E9A-5C73-4BB6-BADA-0667DEE66591}"/>
              </a:ext>
            </a:extLst>
          </p:cNvPr>
          <p:cNvSpPr/>
          <p:nvPr/>
        </p:nvSpPr>
        <p:spPr>
          <a:xfrm>
            <a:off x="3064314" y="3796655"/>
            <a:ext cx="752942" cy="482612"/>
          </a:xfrm>
          <a:prstGeom prst="rect">
            <a:avLst/>
          </a:prstGeom>
          <a:solidFill>
            <a:schemeClr val="accent4">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RNN</a:t>
            </a:r>
          </a:p>
        </p:txBody>
      </p:sp>
      <p:sp>
        <p:nvSpPr>
          <p:cNvPr id="267" name="TextBox 266">
            <a:extLst>
              <a:ext uri="{FF2B5EF4-FFF2-40B4-BE49-F238E27FC236}">
                <a16:creationId xmlns:a16="http://schemas.microsoft.com/office/drawing/2014/main" id="{D232086F-6291-4D6E-AEB6-39EB6CC1F8D5}"/>
              </a:ext>
            </a:extLst>
          </p:cNvPr>
          <p:cNvSpPr txBox="1"/>
          <p:nvPr/>
        </p:nvSpPr>
        <p:spPr>
          <a:xfrm>
            <a:off x="5612370" y="1644244"/>
            <a:ext cx="196560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“Cats say ___.”</a:t>
            </a:r>
          </a:p>
        </p:txBody>
      </p:sp>
      <p:sp>
        <p:nvSpPr>
          <p:cNvPr id="269" name="TextBox 268">
            <a:extLst>
              <a:ext uri="{FF2B5EF4-FFF2-40B4-BE49-F238E27FC236}">
                <a16:creationId xmlns:a16="http://schemas.microsoft.com/office/drawing/2014/main" id="{F73D0A2E-D5E4-4641-9EAC-2F57C1B093C9}"/>
              </a:ext>
            </a:extLst>
          </p:cNvPr>
          <p:cNvSpPr txBox="1"/>
          <p:nvPr/>
        </p:nvSpPr>
        <p:spPr>
          <a:xfrm>
            <a:off x="5578707" y="2146925"/>
            <a:ext cx="1999265"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“Dogs say ___.”</a:t>
            </a:r>
          </a:p>
        </p:txBody>
      </p:sp>
      <p:sp>
        <p:nvSpPr>
          <p:cNvPr id="280" name="TextBox 279">
            <a:extLst>
              <a:ext uri="{FF2B5EF4-FFF2-40B4-BE49-F238E27FC236}">
                <a16:creationId xmlns:a16="http://schemas.microsoft.com/office/drawing/2014/main" id="{4DA16808-3463-46A3-941B-7C107ED8CAA1}"/>
              </a:ext>
            </a:extLst>
          </p:cNvPr>
          <p:cNvSpPr txBox="1"/>
          <p:nvPr/>
        </p:nvSpPr>
        <p:spPr>
          <a:xfrm>
            <a:off x="4654610" y="2218332"/>
            <a:ext cx="444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82" name="TextBox 281">
            <a:extLst>
              <a:ext uri="{FF2B5EF4-FFF2-40B4-BE49-F238E27FC236}">
                <a16:creationId xmlns:a16="http://schemas.microsoft.com/office/drawing/2014/main" id="{1871427E-5DDE-4A8A-A91F-728F7D2343E7}"/>
              </a:ext>
            </a:extLst>
          </p:cNvPr>
          <p:cNvSpPr txBox="1"/>
          <p:nvPr/>
        </p:nvSpPr>
        <p:spPr>
          <a:xfrm>
            <a:off x="4654610" y="2638606"/>
            <a:ext cx="444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84" name="TextBox 283">
            <a:extLst>
              <a:ext uri="{FF2B5EF4-FFF2-40B4-BE49-F238E27FC236}">
                <a16:creationId xmlns:a16="http://schemas.microsoft.com/office/drawing/2014/main" id="{382C7A38-44D9-4B12-B48E-8CA49D99C4CF}"/>
              </a:ext>
            </a:extLst>
          </p:cNvPr>
          <p:cNvSpPr txBox="1"/>
          <p:nvPr/>
        </p:nvSpPr>
        <p:spPr>
          <a:xfrm>
            <a:off x="4654610" y="3058880"/>
            <a:ext cx="68801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100%</a:t>
            </a:r>
          </a:p>
        </p:txBody>
      </p:sp>
      <p:sp>
        <p:nvSpPr>
          <p:cNvPr id="286" name="TextBox 285">
            <a:extLst>
              <a:ext uri="{FF2B5EF4-FFF2-40B4-BE49-F238E27FC236}">
                <a16:creationId xmlns:a16="http://schemas.microsoft.com/office/drawing/2014/main" id="{41860C5C-C760-4D79-B640-BFCC85105887}"/>
              </a:ext>
            </a:extLst>
          </p:cNvPr>
          <p:cNvSpPr txBox="1"/>
          <p:nvPr/>
        </p:nvSpPr>
        <p:spPr>
          <a:xfrm>
            <a:off x="4654610" y="3462707"/>
            <a:ext cx="44435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88" name="TextBox 287">
            <a:extLst>
              <a:ext uri="{FF2B5EF4-FFF2-40B4-BE49-F238E27FC236}">
                <a16:creationId xmlns:a16="http://schemas.microsoft.com/office/drawing/2014/main" id="{52900541-7205-46C7-AC6D-281DDB45B005}"/>
              </a:ext>
            </a:extLst>
          </p:cNvPr>
          <p:cNvSpPr txBox="1"/>
          <p:nvPr/>
        </p:nvSpPr>
        <p:spPr>
          <a:xfrm>
            <a:off x="4654610" y="3899429"/>
            <a:ext cx="444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 name="TextBox 1">
            <a:extLst>
              <a:ext uri="{FF2B5EF4-FFF2-40B4-BE49-F238E27FC236}">
                <a16:creationId xmlns:a16="http://schemas.microsoft.com/office/drawing/2014/main" id="{4B4FD6DD-738B-440E-8D22-25311F60083E}"/>
              </a:ext>
            </a:extLst>
          </p:cNvPr>
          <p:cNvSpPr txBox="1"/>
          <p:nvPr/>
        </p:nvSpPr>
        <p:spPr>
          <a:xfrm>
            <a:off x="1184362" y="1495996"/>
            <a:ext cx="3914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.1</a:t>
            </a:r>
          </a:p>
        </p:txBody>
      </p:sp>
      <p:sp>
        <p:nvSpPr>
          <p:cNvPr id="4" name="TextBox 3">
            <a:extLst>
              <a:ext uri="{FF2B5EF4-FFF2-40B4-BE49-F238E27FC236}">
                <a16:creationId xmlns:a16="http://schemas.microsoft.com/office/drawing/2014/main" id="{E34EB331-DD56-4F07-9587-AB7C2F5EAEE0}"/>
              </a:ext>
            </a:extLst>
          </p:cNvPr>
          <p:cNvSpPr txBox="1"/>
          <p:nvPr/>
        </p:nvSpPr>
        <p:spPr>
          <a:xfrm>
            <a:off x="1150203" y="1939615"/>
            <a:ext cx="47641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-.5</a:t>
            </a:r>
          </a:p>
        </p:txBody>
      </p:sp>
      <p:sp>
        <p:nvSpPr>
          <p:cNvPr id="6" name="TextBox 5">
            <a:extLst>
              <a:ext uri="{FF2B5EF4-FFF2-40B4-BE49-F238E27FC236}">
                <a16:creationId xmlns:a16="http://schemas.microsoft.com/office/drawing/2014/main" id="{DFB568A8-BB10-43E5-B142-F6C83A8F8C48}"/>
              </a:ext>
            </a:extLst>
          </p:cNvPr>
          <p:cNvSpPr txBox="1"/>
          <p:nvPr/>
        </p:nvSpPr>
        <p:spPr>
          <a:xfrm>
            <a:off x="1184361" y="2357834"/>
            <a:ext cx="39145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.6</a:t>
            </a:r>
          </a:p>
        </p:txBody>
      </p:sp>
      <p:sp>
        <p:nvSpPr>
          <p:cNvPr id="224" name="Rectangle 223">
            <a:extLst>
              <a:ext uri="{FF2B5EF4-FFF2-40B4-BE49-F238E27FC236}">
                <a16:creationId xmlns:a16="http://schemas.microsoft.com/office/drawing/2014/main" id="{00B82D21-8359-4949-9CC3-1C9FB7D3D305}"/>
              </a:ext>
            </a:extLst>
          </p:cNvPr>
          <p:cNvSpPr/>
          <p:nvPr/>
        </p:nvSpPr>
        <p:spPr>
          <a:xfrm>
            <a:off x="3038914" y="2293947"/>
            <a:ext cx="802906" cy="1549872"/>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-.3</a:t>
            </a:r>
          </a:p>
          <a:p>
            <a:pPr algn="ctr"/>
            <a:endParaRPr lang="en-US" sz="1400">
              <a:solidFill>
                <a:schemeClr val="bg1"/>
              </a:solidFill>
            </a:endParaRPr>
          </a:p>
          <a:p>
            <a:pPr algn="ctr"/>
            <a:r>
              <a:rPr lang="en-US" sz="1400">
                <a:solidFill>
                  <a:schemeClr val="bg1"/>
                </a:solidFill>
              </a:rPr>
              <a:t>.2</a:t>
            </a:r>
          </a:p>
          <a:p>
            <a:pPr algn="ctr"/>
            <a:endParaRPr lang="en-US" sz="1400">
              <a:solidFill>
                <a:schemeClr val="bg1"/>
              </a:solidFill>
            </a:endParaRPr>
          </a:p>
          <a:p>
            <a:pPr algn="ctr"/>
            <a:r>
              <a:rPr lang="en-US" sz="1400">
                <a:solidFill>
                  <a:schemeClr val="bg1"/>
                </a:solidFill>
              </a:rPr>
              <a:t>.5</a:t>
            </a:r>
          </a:p>
        </p:txBody>
      </p:sp>
      <p:sp>
        <p:nvSpPr>
          <p:cNvPr id="226" name="Rectangle 225">
            <a:extLst>
              <a:ext uri="{FF2B5EF4-FFF2-40B4-BE49-F238E27FC236}">
                <a16:creationId xmlns:a16="http://schemas.microsoft.com/office/drawing/2014/main" id="{96EB7096-7974-477D-AE39-B523BA3E14F7}"/>
              </a:ext>
            </a:extLst>
          </p:cNvPr>
          <p:cNvSpPr/>
          <p:nvPr/>
        </p:nvSpPr>
        <p:spPr>
          <a:xfrm>
            <a:off x="4534512" y="2033739"/>
            <a:ext cx="802906" cy="2207322"/>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59" name="TextBox 58">
            <a:extLst>
              <a:ext uri="{FF2B5EF4-FFF2-40B4-BE49-F238E27FC236}">
                <a16:creationId xmlns:a16="http://schemas.microsoft.com/office/drawing/2014/main" id="{8E080C69-EDBB-4A14-9CAD-919E13DE2068}"/>
              </a:ext>
            </a:extLst>
          </p:cNvPr>
          <p:cNvSpPr txBox="1"/>
          <p:nvPr/>
        </p:nvSpPr>
        <p:spPr>
          <a:xfrm>
            <a:off x="1257980" y="3182048"/>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61" name="TextBox 60">
            <a:extLst>
              <a:ext uri="{FF2B5EF4-FFF2-40B4-BE49-F238E27FC236}">
                <a16:creationId xmlns:a16="http://schemas.microsoft.com/office/drawing/2014/main" id="{4DA98F0E-D959-4E0C-8C0D-A7A8A3BB085D}"/>
              </a:ext>
            </a:extLst>
          </p:cNvPr>
          <p:cNvSpPr txBox="1"/>
          <p:nvPr/>
        </p:nvSpPr>
        <p:spPr>
          <a:xfrm>
            <a:off x="1257980" y="3602322"/>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62" name="TextBox 61">
            <a:extLst>
              <a:ext uri="{FF2B5EF4-FFF2-40B4-BE49-F238E27FC236}">
                <a16:creationId xmlns:a16="http://schemas.microsoft.com/office/drawing/2014/main" id="{F31BC894-B561-4B1D-B9F8-9A511CF18B6F}"/>
              </a:ext>
            </a:extLst>
          </p:cNvPr>
          <p:cNvSpPr txBox="1"/>
          <p:nvPr/>
        </p:nvSpPr>
        <p:spPr>
          <a:xfrm>
            <a:off x="1257980" y="402259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64" name="TextBox 63">
            <a:extLst>
              <a:ext uri="{FF2B5EF4-FFF2-40B4-BE49-F238E27FC236}">
                <a16:creationId xmlns:a16="http://schemas.microsoft.com/office/drawing/2014/main" id="{C48A2FB8-24ED-4721-8967-85DE3809C96F}"/>
              </a:ext>
            </a:extLst>
          </p:cNvPr>
          <p:cNvSpPr txBox="1"/>
          <p:nvPr/>
        </p:nvSpPr>
        <p:spPr>
          <a:xfrm>
            <a:off x="1257980" y="4442870"/>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1</a:t>
            </a:r>
          </a:p>
        </p:txBody>
      </p:sp>
      <p:sp>
        <p:nvSpPr>
          <p:cNvPr id="65" name="TextBox 64">
            <a:extLst>
              <a:ext uri="{FF2B5EF4-FFF2-40B4-BE49-F238E27FC236}">
                <a16:creationId xmlns:a16="http://schemas.microsoft.com/office/drawing/2014/main" id="{6426C272-9886-4A13-8458-57F62C1B9283}"/>
              </a:ext>
            </a:extLst>
          </p:cNvPr>
          <p:cNvSpPr txBox="1"/>
          <p:nvPr/>
        </p:nvSpPr>
        <p:spPr>
          <a:xfrm>
            <a:off x="1257980" y="4863145"/>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Tree>
    <p:extLst>
      <p:ext uri="{BB962C8B-B14F-4D97-AF65-F5344CB8AC3E}">
        <p14:creationId xmlns:p14="http://schemas.microsoft.com/office/powerpoint/2010/main" val="3502803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Recurrent Neural Networks</a:t>
            </a:r>
          </a:p>
        </p:txBody>
      </p:sp>
      <p:sp>
        <p:nvSpPr>
          <p:cNvPr id="152" name="Rectangle 151">
            <a:extLst>
              <a:ext uri="{FF2B5EF4-FFF2-40B4-BE49-F238E27FC236}">
                <a16:creationId xmlns:a16="http://schemas.microsoft.com/office/drawing/2014/main" id="{923D8A6F-B808-4392-A88A-F2A56635EB59}"/>
              </a:ext>
            </a:extLst>
          </p:cNvPr>
          <p:cNvSpPr/>
          <p:nvPr/>
        </p:nvSpPr>
        <p:spPr>
          <a:xfrm>
            <a:off x="1409749" y="3043008"/>
            <a:ext cx="2340130" cy="9731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RNN</a:t>
            </a:r>
          </a:p>
        </p:txBody>
      </p:sp>
      <p:sp>
        <p:nvSpPr>
          <p:cNvPr id="153" name="Oval 152">
            <a:extLst>
              <a:ext uri="{FF2B5EF4-FFF2-40B4-BE49-F238E27FC236}">
                <a16:creationId xmlns:a16="http://schemas.microsoft.com/office/drawing/2014/main" id="{09A61804-49F1-4638-9D22-428BC5EF331D}"/>
              </a:ext>
            </a:extLst>
          </p:cNvPr>
          <p:cNvSpPr/>
          <p:nvPr/>
        </p:nvSpPr>
        <p:spPr>
          <a:xfrm>
            <a:off x="2038724" y="1606492"/>
            <a:ext cx="1082181" cy="108218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Input</a:t>
            </a:r>
          </a:p>
        </p:txBody>
      </p:sp>
      <p:sp>
        <p:nvSpPr>
          <p:cNvPr id="155" name="Oval 154">
            <a:extLst>
              <a:ext uri="{FF2B5EF4-FFF2-40B4-BE49-F238E27FC236}">
                <a16:creationId xmlns:a16="http://schemas.microsoft.com/office/drawing/2014/main" id="{B7233012-510C-4D73-9932-96FB22BEE116}"/>
              </a:ext>
            </a:extLst>
          </p:cNvPr>
          <p:cNvSpPr/>
          <p:nvPr/>
        </p:nvSpPr>
        <p:spPr>
          <a:xfrm>
            <a:off x="2038724" y="4370466"/>
            <a:ext cx="1082181" cy="108218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Output</a:t>
            </a:r>
          </a:p>
        </p:txBody>
      </p:sp>
      <p:cxnSp>
        <p:nvCxnSpPr>
          <p:cNvPr id="157" name="Straight Arrow Connector 156">
            <a:extLst>
              <a:ext uri="{FF2B5EF4-FFF2-40B4-BE49-F238E27FC236}">
                <a16:creationId xmlns:a16="http://schemas.microsoft.com/office/drawing/2014/main" id="{9C14B5F6-DF88-4D2D-AAF5-5B93C9A4588C}"/>
              </a:ext>
            </a:extLst>
          </p:cNvPr>
          <p:cNvCxnSpPr>
            <a:cxnSpLocks/>
          </p:cNvCxnSpPr>
          <p:nvPr/>
        </p:nvCxnSpPr>
        <p:spPr>
          <a:xfrm>
            <a:off x="2579814" y="4016131"/>
            <a:ext cx="1" cy="354335"/>
          </a:xfrm>
          <a:prstGeom prst="straightConnector1">
            <a:avLst/>
          </a:prstGeom>
          <a:ln w="762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32DB6CF9-C019-4299-81C4-F716F08A5842}"/>
              </a:ext>
            </a:extLst>
          </p:cNvPr>
          <p:cNvCxnSpPr>
            <a:cxnSpLocks/>
          </p:cNvCxnSpPr>
          <p:nvPr/>
        </p:nvCxnSpPr>
        <p:spPr>
          <a:xfrm flipH="1">
            <a:off x="2558941" y="2688673"/>
            <a:ext cx="1" cy="354335"/>
          </a:xfrm>
          <a:prstGeom prst="straightConnector1">
            <a:avLst/>
          </a:prstGeom>
          <a:ln w="762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Connector: Elbow 161">
            <a:extLst>
              <a:ext uri="{FF2B5EF4-FFF2-40B4-BE49-F238E27FC236}">
                <a16:creationId xmlns:a16="http://schemas.microsoft.com/office/drawing/2014/main" id="{3C4C869C-1955-4B54-A459-3539ED696F82}"/>
              </a:ext>
            </a:extLst>
          </p:cNvPr>
          <p:cNvCxnSpPr>
            <a:cxnSpLocks/>
            <a:stCxn id="152" idx="3"/>
          </p:cNvCxnSpPr>
          <p:nvPr/>
        </p:nvCxnSpPr>
        <p:spPr>
          <a:xfrm flipH="1" flipV="1">
            <a:off x="2579814" y="2785145"/>
            <a:ext cx="1170065" cy="744425"/>
          </a:xfrm>
          <a:prstGeom prst="bentConnector3">
            <a:avLst>
              <a:gd name="adj1" fmla="val -19537"/>
            </a:avLst>
          </a:prstGeom>
          <a:ln w="76200">
            <a:solidFill>
              <a:schemeClr val="bg1">
                <a:lumMod val="95000"/>
                <a:lumOff val="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3" name="Rectangle 162">
            <a:extLst>
              <a:ext uri="{FF2B5EF4-FFF2-40B4-BE49-F238E27FC236}">
                <a16:creationId xmlns:a16="http://schemas.microsoft.com/office/drawing/2014/main" id="{2C2BFF39-EB76-48FE-974D-DD2DD64D4436}"/>
              </a:ext>
            </a:extLst>
          </p:cNvPr>
          <p:cNvSpPr/>
          <p:nvPr/>
        </p:nvSpPr>
        <p:spPr>
          <a:xfrm>
            <a:off x="6300332" y="3043008"/>
            <a:ext cx="2340130" cy="9731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LSTM</a:t>
            </a:r>
          </a:p>
        </p:txBody>
      </p:sp>
      <p:sp>
        <p:nvSpPr>
          <p:cNvPr id="164" name="Oval 163">
            <a:extLst>
              <a:ext uri="{FF2B5EF4-FFF2-40B4-BE49-F238E27FC236}">
                <a16:creationId xmlns:a16="http://schemas.microsoft.com/office/drawing/2014/main" id="{BF2F3BE2-70E1-45B9-99B0-6B1189CDA54A}"/>
              </a:ext>
            </a:extLst>
          </p:cNvPr>
          <p:cNvSpPr/>
          <p:nvPr/>
        </p:nvSpPr>
        <p:spPr>
          <a:xfrm>
            <a:off x="6929307" y="1606492"/>
            <a:ext cx="1082181" cy="108218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Input</a:t>
            </a:r>
          </a:p>
        </p:txBody>
      </p:sp>
      <p:sp>
        <p:nvSpPr>
          <p:cNvPr id="165" name="Oval 164">
            <a:extLst>
              <a:ext uri="{FF2B5EF4-FFF2-40B4-BE49-F238E27FC236}">
                <a16:creationId xmlns:a16="http://schemas.microsoft.com/office/drawing/2014/main" id="{50397E3A-F6AA-4A1C-9C85-AB6BAA1E9728}"/>
              </a:ext>
            </a:extLst>
          </p:cNvPr>
          <p:cNvSpPr/>
          <p:nvPr/>
        </p:nvSpPr>
        <p:spPr>
          <a:xfrm>
            <a:off x="6929307" y="4370466"/>
            <a:ext cx="1082181" cy="108218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Output</a:t>
            </a:r>
          </a:p>
        </p:txBody>
      </p:sp>
      <p:cxnSp>
        <p:nvCxnSpPr>
          <p:cNvPr id="166" name="Straight Arrow Connector 165">
            <a:extLst>
              <a:ext uri="{FF2B5EF4-FFF2-40B4-BE49-F238E27FC236}">
                <a16:creationId xmlns:a16="http://schemas.microsoft.com/office/drawing/2014/main" id="{2EEB5C18-D3B2-4DDC-B5B6-8D6948906791}"/>
              </a:ext>
            </a:extLst>
          </p:cNvPr>
          <p:cNvCxnSpPr>
            <a:cxnSpLocks/>
          </p:cNvCxnSpPr>
          <p:nvPr/>
        </p:nvCxnSpPr>
        <p:spPr>
          <a:xfrm>
            <a:off x="7470397" y="4016131"/>
            <a:ext cx="1" cy="354335"/>
          </a:xfrm>
          <a:prstGeom prst="straightConnector1">
            <a:avLst/>
          </a:prstGeom>
          <a:ln w="762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D2E11B2A-9672-44A9-BCEF-E853816CB017}"/>
              </a:ext>
            </a:extLst>
          </p:cNvPr>
          <p:cNvCxnSpPr>
            <a:cxnSpLocks/>
          </p:cNvCxnSpPr>
          <p:nvPr/>
        </p:nvCxnSpPr>
        <p:spPr>
          <a:xfrm flipH="1">
            <a:off x="7449524" y="2688673"/>
            <a:ext cx="1" cy="354335"/>
          </a:xfrm>
          <a:prstGeom prst="straightConnector1">
            <a:avLst/>
          </a:prstGeom>
          <a:ln w="762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Connector: Elbow 167">
            <a:extLst>
              <a:ext uri="{FF2B5EF4-FFF2-40B4-BE49-F238E27FC236}">
                <a16:creationId xmlns:a16="http://schemas.microsoft.com/office/drawing/2014/main" id="{00E9E037-7C8B-43B5-92F8-981B6343B0C8}"/>
              </a:ext>
            </a:extLst>
          </p:cNvPr>
          <p:cNvCxnSpPr>
            <a:cxnSpLocks/>
          </p:cNvCxnSpPr>
          <p:nvPr/>
        </p:nvCxnSpPr>
        <p:spPr>
          <a:xfrm rot="10800000">
            <a:off x="7459961" y="2844810"/>
            <a:ext cx="1180500" cy="359784"/>
          </a:xfrm>
          <a:prstGeom prst="bentConnector3">
            <a:avLst>
              <a:gd name="adj1" fmla="val -18220"/>
            </a:avLst>
          </a:prstGeom>
          <a:ln w="76200">
            <a:solidFill>
              <a:schemeClr val="bg1">
                <a:lumMod val="95000"/>
                <a:lumOff val="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7E59A3D6-95C3-4989-BAAB-1C5991532779}"/>
              </a:ext>
            </a:extLst>
          </p:cNvPr>
          <p:cNvCxnSpPr>
            <a:cxnSpLocks/>
            <a:stCxn id="163" idx="3"/>
            <a:endCxn id="163" idx="1"/>
          </p:cNvCxnSpPr>
          <p:nvPr/>
        </p:nvCxnSpPr>
        <p:spPr>
          <a:xfrm flipH="1">
            <a:off x="6300332" y="3529570"/>
            <a:ext cx="2340130" cy="12700"/>
          </a:xfrm>
          <a:prstGeom prst="bentConnector5">
            <a:avLst>
              <a:gd name="adj1" fmla="val -9769"/>
              <a:gd name="adj2" fmla="val 2922945"/>
              <a:gd name="adj3" fmla="val 116222"/>
            </a:avLst>
          </a:prstGeom>
          <a:ln w="76200">
            <a:solidFill>
              <a:schemeClr val="bg1">
                <a:lumMod val="95000"/>
                <a:lumOff val="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2673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a:t>Other Architectures</a:t>
            </a:r>
            <a:endParaRPr lang="en-US"/>
          </a:p>
        </p:txBody>
      </p:sp>
    </p:spTree>
    <p:extLst>
      <p:ext uri="{BB962C8B-B14F-4D97-AF65-F5344CB8AC3E}">
        <p14:creationId xmlns:p14="http://schemas.microsoft.com/office/powerpoint/2010/main" val="3369015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Autoencoders</a:t>
            </a:r>
          </a:p>
        </p:txBody>
      </p:sp>
      <p:grpSp>
        <p:nvGrpSpPr>
          <p:cNvPr id="398" name="Group 397">
            <a:extLst>
              <a:ext uri="{FF2B5EF4-FFF2-40B4-BE49-F238E27FC236}">
                <a16:creationId xmlns:a16="http://schemas.microsoft.com/office/drawing/2014/main" id="{31328D4D-A088-4A5B-AA89-86A0C49C890C}"/>
              </a:ext>
            </a:extLst>
          </p:cNvPr>
          <p:cNvGrpSpPr/>
          <p:nvPr/>
        </p:nvGrpSpPr>
        <p:grpSpPr>
          <a:xfrm>
            <a:off x="2723443" y="1487108"/>
            <a:ext cx="5525913" cy="3484169"/>
            <a:chOff x="2897707" y="1725233"/>
            <a:chExt cx="5525913" cy="3484169"/>
          </a:xfrm>
        </p:grpSpPr>
        <p:cxnSp>
          <p:nvCxnSpPr>
            <p:cNvPr id="31" name="Straight Connector 30">
              <a:extLst>
                <a:ext uri="{FF2B5EF4-FFF2-40B4-BE49-F238E27FC236}">
                  <a16:creationId xmlns:a16="http://schemas.microsoft.com/office/drawing/2014/main" id="{01A4ECC0-8EB5-4BF3-866D-3BAD6973C0A4}"/>
                </a:ext>
              </a:extLst>
            </p:cNvPr>
            <p:cNvCxnSpPr>
              <a:stCxn id="103" idx="6"/>
              <a:endCxn id="225" idx="2"/>
            </p:cNvCxnSpPr>
            <p:nvPr/>
          </p:nvCxnSpPr>
          <p:spPr>
            <a:xfrm flipV="1">
              <a:off x="3178867" y="4555713"/>
              <a:ext cx="1382436" cy="538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E2536FB-6A74-40E5-B7BC-A9A66A0E62C8}"/>
                </a:ext>
              </a:extLst>
            </p:cNvPr>
            <p:cNvCxnSpPr>
              <a:cxnSpLocks/>
              <a:stCxn id="104" idx="6"/>
              <a:endCxn id="225" idx="2"/>
            </p:cNvCxnSpPr>
            <p:nvPr/>
          </p:nvCxnSpPr>
          <p:spPr>
            <a:xfrm flipV="1">
              <a:off x="3178867" y="4555713"/>
              <a:ext cx="1382436" cy="2433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D81105D-BEEC-4444-BF18-B15C21EEF650}"/>
                </a:ext>
              </a:extLst>
            </p:cNvPr>
            <p:cNvCxnSpPr>
              <a:cxnSpLocks/>
              <a:stCxn id="105" idx="6"/>
              <a:endCxn id="225" idx="2"/>
            </p:cNvCxnSpPr>
            <p:nvPr/>
          </p:nvCxnSpPr>
          <p:spPr>
            <a:xfrm>
              <a:off x="3178867" y="4503591"/>
              <a:ext cx="1382436" cy="521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A3B96A4-6308-4DFC-A40F-67B3443F8C2F}"/>
                </a:ext>
              </a:extLst>
            </p:cNvPr>
            <p:cNvCxnSpPr>
              <a:cxnSpLocks/>
              <a:stCxn id="106" idx="6"/>
              <a:endCxn id="225" idx="2"/>
            </p:cNvCxnSpPr>
            <p:nvPr/>
          </p:nvCxnSpPr>
          <p:spPr>
            <a:xfrm>
              <a:off x="3178867" y="4208119"/>
              <a:ext cx="1382436" cy="34759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0C4B73E-D8F4-40C5-BAC7-F5633DCF584C}"/>
                </a:ext>
              </a:extLst>
            </p:cNvPr>
            <p:cNvCxnSpPr>
              <a:cxnSpLocks/>
              <a:stCxn id="107" idx="6"/>
              <a:endCxn id="225" idx="2"/>
            </p:cNvCxnSpPr>
            <p:nvPr/>
          </p:nvCxnSpPr>
          <p:spPr>
            <a:xfrm>
              <a:off x="3170997" y="3912648"/>
              <a:ext cx="1390305" cy="6430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94C9EB2-993C-44B9-9820-7B36235A1CB6}"/>
                </a:ext>
              </a:extLst>
            </p:cNvPr>
            <p:cNvCxnSpPr>
              <a:cxnSpLocks/>
              <a:stCxn id="108" idx="6"/>
              <a:endCxn id="225" idx="2"/>
            </p:cNvCxnSpPr>
            <p:nvPr/>
          </p:nvCxnSpPr>
          <p:spPr>
            <a:xfrm>
              <a:off x="3170996" y="3617177"/>
              <a:ext cx="1390306" cy="93853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DDA8304-0BA6-496C-9E5F-C23AB8A605E2}"/>
                </a:ext>
              </a:extLst>
            </p:cNvPr>
            <p:cNvCxnSpPr>
              <a:cxnSpLocks/>
              <a:stCxn id="109" idx="6"/>
              <a:endCxn id="225" idx="2"/>
            </p:cNvCxnSpPr>
            <p:nvPr/>
          </p:nvCxnSpPr>
          <p:spPr>
            <a:xfrm>
              <a:off x="3170996" y="3321705"/>
              <a:ext cx="1390306" cy="12340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382EB5E-E0B3-4B4B-8E38-05D83D6D2C5A}"/>
                </a:ext>
              </a:extLst>
            </p:cNvPr>
            <p:cNvCxnSpPr>
              <a:cxnSpLocks/>
              <a:stCxn id="110" idx="6"/>
              <a:endCxn id="225" idx="2"/>
            </p:cNvCxnSpPr>
            <p:nvPr/>
          </p:nvCxnSpPr>
          <p:spPr>
            <a:xfrm>
              <a:off x="3170996" y="3026234"/>
              <a:ext cx="1390306" cy="1529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D35F32-EEC4-4513-B6C6-787F1B2AB0E7}"/>
                </a:ext>
              </a:extLst>
            </p:cNvPr>
            <p:cNvCxnSpPr>
              <a:cxnSpLocks/>
              <a:stCxn id="111" idx="6"/>
              <a:endCxn id="225" idx="2"/>
            </p:cNvCxnSpPr>
            <p:nvPr/>
          </p:nvCxnSpPr>
          <p:spPr>
            <a:xfrm>
              <a:off x="3170996" y="2730763"/>
              <a:ext cx="1390306" cy="182495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AA2D2A7-76EC-4E74-839D-C5A139FC4923}"/>
                </a:ext>
              </a:extLst>
            </p:cNvPr>
            <p:cNvCxnSpPr>
              <a:cxnSpLocks/>
              <a:stCxn id="112" idx="6"/>
              <a:endCxn id="225" idx="2"/>
            </p:cNvCxnSpPr>
            <p:nvPr/>
          </p:nvCxnSpPr>
          <p:spPr>
            <a:xfrm>
              <a:off x="3170996" y="2435291"/>
              <a:ext cx="1390306" cy="2120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48A66D6-FE50-49F4-972A-54469CD3F8FD}"/>
                </a:ext>
              </a:extLst>
            </p:cNvPr>
            <p:cNvCxnSpPr>
              <a:cxnSpLocks/>
              <a:stCxn id="113" idx="6"/>
              <a:endCxn id="225" idx="2"/>
            </p:cNvCxnSpPr>
            <p:nvPr/>
          </p:nvCxnSpPr>
          <p:spPr>
            <a:xfrm>
              <a:off x="3163127" y="2139820"/>
              <a:ext cx="1398175" cy="24158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B9BAFFF-8F06-410E-88EC-2CBD25E402DB}"/>
                </a:ext>
              </a:extLst>
            </p:cNvPr>
            <p:cNvCxnSpPr>
              <a:cxnSpLocks/>
              <a:stCxn id="114" idx="6"/>
              <a:endCxn id="225" idx="2"/>
            </p:cNvCxnSpPr>
            <p:nvPr/>
          </p:nvCxnSpPr>
          <p:spPr>
            <a:xfrm>
              <a:off x="3163126" y="1844351"/>
              <a:ext cx="1398176" cy="271136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EBCF8FA-FF69-44B0-9E25-AC2729231D8A}"/>
                </a:ext>
              </a:extLst>
            </p:cNvPr>
            <p:cNvCxnSpPr>
              <a:cxnSpLocks/>
              <a:stCxn id="103" idx="6"/>
              <a:endCxn id="226" idx="2"/>
            </p:cNvCxnSpPr>
            <p:nvPr/>
          </p:nvCxnSpPr>
          <p:spPr>
            <a:xfrm flipV="1">
              <a:off x="3178867" y="4141743"/>
              <a:ext cx="1382436" cy="9527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B1C510A-A6D9-4D33-ACFE-6B5D9F6FA41C}"/>
                </a:ext>
              </a:extLst>
            </p:cNvPr>
            <p:cNvCxnSpPr>
              <a:cxnSpLocks/>
              <a:stCxn id="104" idx="6"/>
              <a:endCxn id="226" idx="2"/>
            </p:cNvCxnSpPr>
            <p:nvPr/>
          </p:nvCxnSpPr>
          <p:spPr>
            <a:xfrm flipV="1">
              <a:off x="3178867" y="4141743"/>
              <a:ext cx="1382436" cy="6573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3715240-9185-4A5B-AE7A-4C97792D90D1}"/>
                </a:ext>
              </a:extLst>
            </p:cNvPr>
            <p:cNvCxnSpPr>
              <a:cxnSpLocks/>
              <a:stCxn id="105" idx="6"/>
              <a:endCxn id="226" idx="2"/>
            </p:cNvCxnSpPr>
            <p:nvPr/>
          </p:nvCxnSpPr>
          <p:spPr>
            <a:xfrm flipV="1">
              <a:off x="3178867" y="4141743"/>
              <a:ext cx="1382436" cy="3618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54B0DAB-33D9-490B-9087-16959A44B9DB}"/>
                </a:ext>
              </a:extLst>
            </p:cNvPr>
            <p:cNvCxnSpPr>
              <a:cxnSpLocks/>
              <a:stCxn id="106" idx="6"/>
              <a:endCxn id="226" idx="2"/>
            </p:cNvCxnSpPr>
            <p:nvPr/>
          </p:nvCxnSpPr>
          <p:spPr>
            <a:xfrm flipV="1">
              <a:off x="3178867" y="4141743"/>
              <a:ext cx="1382436" cy="663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7B161B2-4A08-49A6-AC1A-55EC7D4A7B7F}"/>
                </a:ext>
              </a:extLst>
            </p:cNvPr>
            <p:cNvCxnSpPr>
              <a:cxnSpLocks/>
              <a:stCxn id="107" idx="6"/>
              <a:endCxn id="226" idx="2"/>
            </p:cNvCxnSpPr>
            <p:nvPr/>
          </p:nvCxnSpPr>
          <p:spPr>
            <a:xfrm>
              <a:off x="3170997" y="3912648"/>
              <a:ext cx="1390305" cy="22909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30BBC86-E0E6-4217-BCC5-24ACCDDF965E}"/>
                </a:ext>
              </a:extLst>
            </p:cNvPr>
            <p:cNvCxnSpPr>
              <a:cxnSpLocks/>
              <a:stCxn id="108" idx="6"/>
              <a:endCxn id="226" idx="2"/>
            </p:cNvCxnSpPr>
            <p:nvPr/>
          </p:nvCxnSpPr>
          <p:spPr>
            <a:xfrm>
              <a:off x="3170996" y="3617177"/>
              <a:ext cx="1390306" cy="5245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2EF694C-7600-4532-9A1C-E58014A23CDC}"/>
                </a:ext>
              </a:extLst>
            </p:cNvPr>
            <p:cNvCxnSpPr>
              <a:cxnSpLocks/>
              <a:stCxn id="109" idx="6"/>
              <a:endCxn id="226" idx="2"/>
            </p:cNvCxnSpPr>
            <p:nvPr/>
          </p:nvCxnSpPr>
          <p:spPr>
            <a:xfrm>
              <a:off x="3170996" y="3321705"/>
              <a:ext cx="1390306" cy="8200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1301B3D-94B1-42B8-B149-5674284E8897}"/>
                </a:ext>
              </a:extLst>
            </p:cNvPr>
            <p:cNvCxnSpPr>
              <a:cxnSpLocks/>
              <a:stCxn id="110" idx="6"/>
              <a:endCxn id="226" idx="2"/>
            </p:cNvCxnSpPr>
            <p:nvPr/>
          </p:nvCxnSpPr>
          <p:spPr>
            <a:xfrm>
              <a:off x="3170996" y="3026234"/>
              <a:ext cx="1390306" cy="111550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AC27F19-8E25-4D29-BAEF-1E7F61AAD40F}"/>
                </a:ext>
              </a:extLst>
            </p:cNvPr>
            <p:cNvCxnSpPr>
              <a:cxnSpLocks/>
              <a:stCxn id="111" idx="6"/>
              <a:endCxn id="226" idx="2"/>
            </p:cNvCxnSpPr>
            <p:nvPr/>
          </p:nvCxnSpPr>
          <p:spPr>
            <a:xfrm>
              <a:off x="3170996" y="2730763"/>
              <a:ext cx="1390306" cy="14109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FBC4943-1BDA-47A4-8A56-E3E534F29F70}"/>
                </a:ext>
              </a:extLst>
            </p:cNvPr>
            <p:cNvCxnSpPr>
              <a:cxnSpLocks/>
              <a:stCxn id="112" idx="6"/>
              <a:endCxn id="226" idx="2"/>
            </p:cNvCxnSpPr>
            <p:nvPr/>
          </p:nvCxnSpPr>
          <p:spPr>
            <a:xfrm>
              <a:off x="3170996" y="2435291"/>
              <a:ext cx="1390306" cy="1706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2C872EE-0637-451A-BB11-C5C1873D8271}"/>
                </a:ext>
              </a:extLst>
            </p:cNvPr>
            <p:cNvCxnSpPr>
              <a:cxnSpLocks/>
              <a:stCxn id="113" idx="6"/>
              <a:endCxn id="226" idx="2"/>
            </p:cNvCxnSpPr>
            <p:nvPr/>
          </p:nvCxnSpPr>
          <p:spPr>
            <a:xfrm>
              <a:off x="3163127" y="2139820"/>
              <a:ext cx="1398175" cy="20019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0B24CB6-F862-4E80-A327-95BA75B6675E}"/>
                </a:ext>
              </a:extLst>
            </p:cNvPr>
            <p:cNvCxnSpPr>
              <a:cxnSpLocks/>
              <a:stCxn id="114" idx="6"/>
              <a:endCxn id="226" idx="2"/>
            </p:cNvCxnSpPr>
            <p:nvPr/>
          </p:nvCxnSpPr>
          <p:spPr>
            <a:xfrm>
              <a:off x="3163126" y="1844351"/>
              <a:ext cx="1398176" cy="22973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0C7D5FB-8DA5-4C22-99C7-DA6F8A0AF31A}"/>
                </a:ext>
              </a:extLst>
            </p:cNvPr>
            <p:cNvCxnSpPr>
              <a:cxnSpLocks/>
              <a:stCxn id="103" idx="6"/>
              <a:endCxn id="227" idx="2"/>
            </p:cNvCxnSpPr>
            <p:nvPr/>
          </p:nvCxnSpPr>
          <p:spPr>
            <a:xfrm flipV="1">
              <a:off x="3178867" y="3727773"/>
              <a:ext cx="1382436" cy="13667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2EBC39E-7428-4F6F-AF65-A5ED076E3479}"/>
                </a:ext>
              </a:extLst>
            </p:cNvPr>
            <p:cNvCxnSpPr>
              <a:cxnSpLocks/>
              <a:stCxn id="104" idx="6"/>
              <a:endCxn id="227" idx="2"/>
            </p:cNvCxnSpPr>
            <p:nvPr/>
          </p:nvCxnSpPr>
          <p:spPr>
            <a:xfrm flipV="1">
              <a:off x="3178867" y="3727773"/>
              <a:ext cx="1382436" cy="10712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A7852DA-2223-4134-B4E1-9B91224B1F1B}"/>
                </a:ext>
              </a:extLst>
            </p:cNvPr>
            <p:cNvCxnSpPr>
              <a:cxnSpLocks/>
              <a:stCxn id="105" idx="6"/>
              <a:endCxn id="227" idx="2"/>
            </p:cNvCxnSpPr>
            <p:nvPr/>
          </p:nvCxnSpPr>
          <p:spPr>
            <a:xfrm flipV="1">
              <a:off x="3178867" y="3727773"/>
              <a:ext cx="1382436" cy="7758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F226E44-B8E5-4E07-933C-84A558FFA740}"/>
                </a:ext>
              </a:extLst>
            </p:cNvPr>
            <p:cNvCxnSpPr>
              <a:cxnSpLocks/>
              <a:stCxn id="106" idx="6"/>
              <a:endCxn id="227" idx="2"/>
            </p:cNvCxnSpPr>
            <p:nvPr/>
          </p:nvCxnSpPr>
          <p:spPr>
            <a:xfrm flipV="1">
              <a:off x="3178867" y="3727773"/>
              <a:ext cx="1382436" cy="4803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05AD2B3-3896-419D-A818-CB70C162CA65}"/>
                </a:ext>
              </a:extLst>
            </p:cNvPr>
            <p:cNvCxnSpPr>
              <a:cxnSpLocks/>
              <a:stCxn id="107" idx="6"/>
              <a:endCxn id="227" idx="2"/>
            </p:cNvCxnSpPr>
            <p:nvPr/>
          </p:nvCxnSpPr>
          <p:spPr>
            <a:xfrm flipV="1">
              <a:off x="3170997" y="3727773"/>
              <a:ext cx="1390305" cy="184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841ED4E-EF40-40BF-A7A5-3EB54AFEEC91}"/>
                </a:ext>
              </a:extLst>
            </p:cNvPr>
            <p:cNvCxnSpPr>
              <a:cxnSpLocks/>
              <a:stCxn id="108" idx="6"/>
              <a:endCxn id="227" idx="2"/>
            </p:cNvCxnSpPr>
            <p:nvPr/>
          </p:nvCxnSpPr>
          <p:spPr>
            <a:xfrm>
              <a:off x="3170996" y="3617177"/>
              <a:ext cx="1390306" cy="1105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FE79289-3FEA-471F-99B6-D13EC8F842E5}"/>
                </a:ext>
              </a:extLst>
            </p:cNvPr>
            <p:cNvCxnSpPr>
              <a:cxnSpLocks/>
              <a:stCxn id="109" idx="6"/>
              <a:endCxn id="227" idx="2"/>
            </p:cNvCxnSpPr>
            <p:nvPr/>
          </p:nvCxnSpPr>
          <p:spPr>
            <a:xfrm>
              <a:off x="3170996" y="3321705"/>
              <a:ext cx="1390306" cy="4060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C341495-F563-4F74-84A8-98F678919809}"/>
                </a:ext>
              </a:extLst>
            </p:cNvPr>
            <p:cNvCxnSpPr>
              <a:cxnSpLocks/>
              <a:stCxn id="110" idx="6"/>
              <a:endCxn id="227" idx="2"/>
            </p:cNvCxnSpPr>
            <p:nvPr/>
          </p:nvCxnSpPr>
          <p:spPr>
            <a:xfrm>
              <a:off x="3170996" y="3026234"/>
              <a:ext cx="1390306" cy="70153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ADACBDC-9C76-4775-9748-86AC14CF92C7}"/>
                </a:ext>
              </a:extLst>
            </p:cNvPr>
            <p:cNvCxnSpPr>
              <a:cxnSpLocks/>
              <a:stCxn id="111" idx="6"/>
              <a:endCxn id="227" idx="2"/>
            </p:cNvCxnSpPr>
            <p:nvPr/>
          </p:nvCxnSpPr>
          <p:spPr>
            <a:xfrm>
              <a:off x="3170996" y="2730763"/>
              <a:ext cx="1390306" cy="9970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8C72452-EF97-4722-B2BD-2013D9243668}"/>
                </a:ext>
              </a:extLst>
            </p:cNvPr>
            <p:cNvCxnSpPr>
              <a:cxnSpLocks/>
              <a:stCxn id="112" idx="6"/>
              <a:endCxn id="227" idx="2"/>
            </p:cNvCxnSpPr>
            <p:nvPr/>
          </p:nvCxnSpPr>
          <p:spPr>
            <a:xfrm>
              <a:off x="3170996" y="2435291"/>
              <a:ext cx="1390306" cy="1292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592F573-D1BB-44E1-B188-AC7FB6933139}"/>
                </a:ext>
              </a:extLst>
            </p:cNvPr>
            <p:cNvCxnSpPr>
              <a:cxnSpLocks/>
              <a:stCxn id="113" idx="6"/>
              <a:endCxn id="227" idx="2"/>
            </p:cNvCxnSpPr>
            <p:nvPr/>
          </p:nvCxnSpPr>
          <p:spPr>
            <a:xfrm>
              <a:off x="3163127" y="2139820"/>
              <a:ext cx="1398175" cy="15879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F796E44-DEDA-4639-B073-AC0374EA3EC4}"/>
                </a:ext>
              </a:extLst>
            </p:cNvPr>
            <p:cNvCxnSpPr>
              <a:cxnSpLocks/>
              <a:stCxn id="114" idx="6"/>
              <a:endCxn id="227" idx="2"/>
            </p:cNvCxnSpPr>
            <p:nvPr/>
          </p:nvCxnSpPr>
          <p:spPr>
            <a:xfrm>
              <a:off x="3163126" y="1844351"/>
              <a:ext cx="1398176" cy="1883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C91E4CB-B54F-483A-B9B9-3E68AECE1C0C}"/>
                </a:ext>
              </a:extLst>
            </p:cNvPr>
            <p:cNvCxnSpPr>
              <a:cxnSpLocks/>
              <a:stCxn id="103" idx="6"/>
              <a:endCxn id="228" idx="2"/>
            </p:cNvCxnSpPr>
            <p:nvPr/>
          </p:nvCxnSpPr>
          <p:spPr>
            <a:xfrm flipV="1">
              <a:off x="3178867" y="3313804"/>
              <a:ext cx="1382436" cy="1780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0628A6A-EB74-41AD-A8A7-B8FF285E99AE}"/>
                </a:ext>
              </a:extLst>
            </p:cNvPr>
            <p:cNvCxnSpPr>
              <a:cxnSpLocks/>
              <a:stCxn id="104" idx="6"/>
              <a:endCxn id="228" idx="2"/>
            </p:cNvCxnSpPr>
            <p:nvPr/>
          </p:nvCxnSpPr>
          <p:spPr>
            <a:xfrm flipV="1">
              <a:off x="3178867" y="3313804"/>
              <a:ext cx="1382436" cy="148525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3C30A59-64C6-43A8-8233-EC1FE4D94DD1}"/>
                </a:ext>
              </a:extLst>
            </p:cNvPr>
            <p:cNvCxnSpPr>
              <a:cxnSpLocks/>
              <a:stCxn id="105" idx="6"/>
              <a:endCxn id="228" idx="2"/>
            </p:cNvCxnSpPr>
            <p:nvPr/>
          </p:nvCxnSpPr>
          <p:spPr>
            <a:xfrm flipV="1">
              <a:off x="3178867" y="3313804"/>
              <a:ext cx="1382436" cy="118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6EF79B4-9042-47F8-A4ED-34260D4A9A11}"/>
                </a:ext>
              </a:extLst>
            </p:cNvPr>
            <p:cNvCxnSpPr>
              <a:cxnSpLocks/>
              <a:stCxn id="106" idx="6"/>
              <a:endCxn id="228" idx="2"/>
            </p:cNvCxnSpPr>
            <p:nvPr/>
          </p:nvCxnSpPr>
          <p:spPr>
            <a:xfrm flipV="1">
              <a:off x="3178867" y="3313804"/>
              <a:ext cx="1382436" cy="8943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399691E-7F4A-42BB-A42E-562E08717DAF}"/>
                </a:ext>
              </a:extLst>
            </p:cNvPr>
            <p:cNvCxnSpPr>
              <a:cxnSpLocks/>
              <a:stCxn id="107" idx="6"/>
              <a:endCxn id="228" idx="2"/>
            </p:cNvCxnSpPr>
            <p:nvPr/>
          </p:nvCxnSpPr>
          <p:spPr>
            <a:xfrm flipV="1">
              <a:off x="3170997" y="3313804"/>
              <a:ext cx="1390305" cy="59884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5A5DD1B-6517-455A-8D5A-093139C32DC8}"/>
                </a:ext>
              </a:extLst>
            </p:cNvPr>
            <p:cNvCxnSpPr>
              <a:cxnSpLocks/>
              <a:stCxn id="108" idx="6"/>
              <a:endCxn id="228" idx="2"/>
            </p:cNvCxnSpPr>
            <p:nvPr/>
          </p:nvCxnSpPr>
          <p:spPr>
            <a:xfrm flipV="1">
              <a:off x="3170996" y="3313804"/>
              <a:ext cx="1390306" cy="3033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4EC04CA-7B9A-4E28-A8AD-7055C2F017A1}"/>
                </a:ext>
              </a:extLst>
            </p:cNvPr>
            <p:cNvCxnSpPr>
              <a:cxnSpLocks/>
              <a:stCxn id="109" idx="6"/>
              <a:endCxn id="228" idx="2"/>
            </p:cNvCxnSpPr>
            <p:nvPr/>
          </p:nvCxnSpPr>
          <p:spPr>
            <a:xfrm flipV="1">
              <a:off x="3170996" y="3313804"/>
              <a:ext cx="1390306" cy="79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EF09B8C-A9CA-453C-93D1-42D68D7CBC8B}"/>
                </a:ext>
              </a:extLst>
            </p:cNvPr>
            <p:cNvCxnSpPr>
              <a:cxnSpLocks/>
              <a:stCxn id="110" idx="6"/>
              <a:endCxn id="228" idx="2"/>
            </p:cNvCxnSpPr>
            <p:nvPr/>
          </p:nvCxnSpPr>
          <p:spPr>
            <a:xfrm>
              <a:off x="3170996" y="3026234"/>
              <a:ext cx="1390306" cy="287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F3ED0CC-CF4E-4DB2-8320-B3D5C7A17C4E}"/>
                </a:ext>
              </a:extLst>
            </p:cNvPr>
            <p:cNvCxnSpPr>
              <a:cxnSpLocks/>
              <a:stCxn id="111" idx="6"/>
              <a:endCxn id="228" idx="2"/>
            </p:cNvCxnSpPr>
            <p:nvPr/>
          </p:nvCxnSpPr>
          <p:spPr>
            <a:xfrm>
              <a:off x="3170996" y="2730763"/>
              <a:ext cx="1390306" cy="58304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73148ED-2FCC-4668-AA87-677DCE24A9CC}"/>
                </a:ext>
              </a:extLst>
            </p:cNvPr>
            <p:cNvCxnSpPr>
              <a:cxnSpLocks/>
              <a:stCxn id="112" idx="6"/>
              <a:endCxn id="228" idx="2"/>
            </p:cNvCxnSpPr>
            <p:nvPr/>
          </p:nvCxnSpPr>
          <p:spPr>
            <a:xfrm>
              <a:off x="3170996" y="2435291"/>
              <a:ext cx="1390306"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0486107-3540-4162-B8E2-4A628522A892}"/>
                </a:ext>
              </a:extLst>
            </p:cNvPr>
            <p:cNvCxnSpPr>
              <a:cxnSpLocks/>
              <a:stCxn id="112" idx="6"/>
              <a:endCxn id="228" idx="2"/>
            </p:cNvCxnSpPr>
            <p:nvPr/>
          </p:nvCxnSpPr>
          <p:spPr>
            <a:xfrm>
              <a:off x="3170996" y="2435291"/>
              <a:ext cx="1390306"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484E6AD-E30A-4908-89CC-A9619D0663B2}"/>
                </a:ext>
              </a:extLst>
            </p:cNvPr>
            <p:cNvCxnSpPr>
              <a:cxnSpLocks/>
              <a:stCxn id="113" idx="6"/>
              <a:endCxn id="228" idx="2"/>
            </p:cNvCxnSpPr>
            <p:nvPr/>
          </p:nvCxnSpPr>
          <p:spPr>
            <a:xfrm>
              <a:off x="3163127" y="2139820"/>
              <a:ext cx="1398175" cy="1173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B732E04-5076-4B39-8DCB-E084E5D60894}"/>
                </a:ext>
              </a:extLst>
            </p:cNvPr>
            <p:cNvCxnSpPr>
              <a:cxnSpLocks/>
              <a:stCxn id="114" idx="6"/>
              <a:endCxn id="228" idx="2"/>
            </p:cNvCxnSpPr>
            <p:nvPr/>
          </p:nvCxnSpPr>
          <p:spPr>
            <a:xfrm>
              <a:off x="3163126" y="1844351"/>
              <a:ext cx="1398176" cy="1469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A41AEEA-FFFB-4645-A5E1-4880985C133E}"/>
                </a:ext>
              </a:extLst>
            </p:cNvPr>
            <p:cNvCxnSpPr>
              <a:cxnSpLocks/>
              <a:stCxn id="103" idx="6"/>
              <a:endCxn id="229" idx="2"/>
            </p:cNvCxnSpPr>
            <p:nvPr/>
          </p:nvCxnSpPr>
          <p:spPr>
            <a:xfrm flipV="1">
              <a:off x="3178867" y="2899833"/>
              <a:ext cx="1382436" cy="21946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1DF29F5-BFCA-47BC-84A3-014AC1C7207B}"/>
                </a:ext>
              </a:extLst>
            </p:cNvPr>
            <p:cNvCxnSpPr>
              <a:cxnSpLocks/>
              <a:stCxn id="104" idx="6"/>
              <a:endCxn id="229" idx="2"/>
            </p:cNvCxnSpPr>
            <p:nvPr/>
          </p:nvCxnSpPr>
          <p:spPr>
            <a:xfrm flipV="1">
              <a:off x="3178867" y="2899833"/>
              <a:ext cx="1382436" cy="18992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BE6D852-62F1-4967-9E61-0141EE3FFA03}"/>
                </a:ext>
              </a:extLst>
            </p:cNvPr>
            <p:cNvCxnSpPr>
              <a:cxnSpLocks/>
              <a:stCxn id="105" idx="6"/>
              <a:endCxn id="229" idx="2"/>
            </p:cNvCxnSpPr>
            <p:nvPr/>
          </p:nvCxnSpPr>
          <p:spPr>
            <a:xfrm flipV="1">
              <a:off x="3178867" y="2899833"/>
              <a:ext cx="1382436" cy="16037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A5DF161-9B4F-4FFE-BE0F-23D4736861C2}"/>
                </a:ext>
              </a:extLst>
            </p:cNvPr>
            <p:cNvCxnSpPr>
              <a:cxnSpLocks/>
              <a:stCxn id="106" idx="6"/>
              <a:endCxn id="229" idx="2"/>
            </p:cNvCxnSpPr>
            <p:nvPr/>
          </p:nvCxnSpPr>
          <p:spPr>
            <a:xfrm flipV="1">
              <a:off x="3178867" y="2899833"/>
              <a:ext cx="1382436" cy="13082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CED35B0-30B3-4F68-83EF-85CFA33B9B0A}"/>
                </a:ext>
              </a:extLst>
            </p:cNvPr>
            <p:cNvCxnSpPr>
              <a:cxnSpLocks/>
              <a:stCxn id="107" idx="6"/>
              <a:endCxn id="229" idx="2"/>
            </p:cNvCxnSpPr>
            <p:nvPr/>
          </p:nvCxnSpPr>
          <p:spPr>
            <a:xfrm flipV="1">
              <a:off x="3170997" y="2899833"/>
              <a:ext cx="1390305" cy="10128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F93C410-E6A9-4ACB-9155-CD184D2F7F1C}"/>
                </a:ext>
              </a:extLst>
            </p:cNvPr>
            <p:cNvCxnSpPr>
              <a:cxnSpLocks/>
              <a:stCxn id="108" idx="6"/>
              <a:endCxn id="229" idx="2"/>
            </p:cNvCxnSpPr>
            <p:nvPr/>
          </p:nvCxnSpPr>
          <p:spPr>
            <a:xfrm flipV="1">
              <a:off x="3170996" y="2899833"/>
              <a:ext cx="1390306" cy="717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B05CCD2-2745-4C49-AA10-8DA5B784777D}"/>
                </a:ext>
              </a:extLst>
            </p:cNvPr>
            <p:cNvCxnSpPr>
              <a:cxnSpLocks/>
              <a:stCxn id="109" idx="6"/>
              <a:endCxn id="229" idx="2"/>
            </p:cNvCxnSpPr>
            <p:nvPr/>
          </p:nvCxnSpPr>
          <p:spPr>
            <a:xfrm flipV="1">
              <a:off x="3170996" y="2899833"/>
              <a:ext cx="1390306" cy="421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511F3D4-8E2E-4779-81D9-234F12B7D109}"/>
                </a:ext>
              </a:extLst>
            </p:cNvPr>
            <p:cNvCxnSpPr>
              <a:cxnSpLocks/>
              <a:stCxn id="110" idx="6"/>
              <a:endCxn id="229" idx="2"/>
            </p:cNvCxnSpPr>
            <p:nvPr/>
          </p:nvCxnSpPr>
          <p:spPr>
            <a:xfrm flipV="1">
              <a:off x="3170996" y="2899833"/>
              <a:ext cx="1390306" cy="1264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8497B88-8721-4057-9D3B-C7A9E8EABA46}"/>
                </a:ext>
              </a:extLst>
            </p:cNvPr>
            <p:cNvCxnSpPr>
              <a:cxnSpLocks/>
              <a:stCxn id="111" idx="6"/>
              <a:endCxn id="229" idx="2"/>
            </p:cNvCxnSpPr>
            <p:nvPr/>
          </p:nvCxnSpPr>
          <p:spPr>
            <a:xfrm>
              <a:off x="3170996" y="2730763"/>
              <a:ext cx="1390306" cy="1690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19CA202-F027-4434-A68E-024789D5D720}"/>
                </a:ext>
              </a:extLst>
            </p:cNvPr>
            <p:cNvCxnSpPr>
              <a:cxnSpLocks/>
              <a:stCxn id="112" idx="6"/>
              <a:endCxn id="229" idx="2"/>
            </p:cNvCxnSpPr>
            <p:nvPr/>
          </p:nvCxnSpPr>
          <p:spPr>
            <a:xfrm>
              <a:off x="3170996" y="2435291"/>
              <a:ext cx="1390306" cy="4645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F7960DF-47F9-497F-A9DE-E664957C7717}"/>
                </a:ext>
              </a:extLst>
            </p:cNvPr>
            <p:cNvCxnSpPr>
              <a:cxnSpLocks/>
              <a:stCxn id="113" idx="6"/>
              <a:endCxn id="229" idx="2"/>
            </p:cNvCxnSpPr>
            <p:nvPr/>
          </p:nvCxnSpPr>
          <p:spPr>
            <a:xfrm>
              <a:off x="3163127" y="2139820"/>
              <a:ext cx="1398175" cy="7600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210B726-7308-4D1C-A6F3-F955D4CCD745}"/>
                </a:ext>
              </a:extLst>
            </p:cNvPr>
            <p:cNvCxnSpPr>
              <a:cxnSpLocks/>
              <a:stCxn id="114" idx="6"/>
              <a:endCxn id="229" idx="2"/>
            </p:cNvCxnSpPr>
            <p:nvPr/>
          </p:nvCxnSpPr>
          <p:spPr>
            <a:xfrm>
              <a:off x="3163126" y="1844351"/>
              <a:ext cx="1398176" cy="1055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35988C3-2FC1-44C5-9FAD-179F49BF0E78}"/>
                </a:ext>
              </a:extLst>
            </p:cNvPr>
            <p:cNvCxnSpPr>
              <a:cxnSpLocks/>
              <a:stCxn id="103" idx="6"/>
              <a:endCxn id="230" idx="2"/>
            </p:cNvCxnSpPr>
            <p:nvPr/>
          </p:nvCxnSpPr>
          <p:spPr>
            <a:xfrm flipV="1">
              <a:off x="3178867" y="2485863"/>
              <a:ext cx="1382436" cy="26086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C59B967-A8E2-4FF2-9BEC-C823A0142BFA}"/>
                </a:ext>
              </a:extLst>
            </p:cNvPr>
            <p:cNvCxnSpPr>
              <a:cxnSpLocks/>
              <a:stCxn id="104" idx="6"/>
              <a:endCxn id="230" idx="2"/>
            </p:cNvCxnSpPr>
            <p:nvPr/>
          </p:nvCxnSpPr>
          <p:spPr>
            <a:xfrm flipV="1">
              <a:off x="3178867" y="2485863"/>
              <a:ext cx="1382436" cy="231319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C99C611-17EF-49CC-825D-2AE5154E6BE3}"/>
                </a:ext>
              </a:extLst>
            </p:cNvPr>
            <p:cNvCxnSpPr>
              <a:cxnSpLocks/>
              <a:stCxn id="105" idx="6"/>
              <a:endCxn id="230" idx="2"/>
            </p:cNvCxnSpPr>
            <p:nvPr/>
          </p:nvCxnSpPr>
          <p:spPr>
            <a:xfrm flipV="1">
              <a:off x="3178867" y="2485863"/>
              <a:ext cx="1382436" cy="20177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1F034AA-0A26-4BB9-AA63-AAC5809B0EAC}"/>
                </a:ext>
              </a:extLst>
            </p:cNvPr>
            <p:cNvCxnSpPr>
              <a:cxnSpLocks/>
              <a:stCxn id="106" idx="6"/>
              <a:endCxn id="230" idx="2"/>
            </p:cNvCxnSpPr>
            <p:nvPr/>
          </p:nvCxnSpPr>
          <p:spPr>
            <a:xfrm flipV="1">
              <a:off x="3178867" y="2485863"/>
              <a:ext cx="1382436" cy="172225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6F5E6E1-5CAC-4413-B863-903C994AE524}"/>
                </a:ext>
              </a:extLst>
            </p:cNvPr>
            <p:cNvCxnSpPr>
              <a:cxnSpLocks/>
              <a:stCxn id="107" idx="6"/>
              <a:endCxn id="230" idx="2"/>
            </p:cNvCxnSpPr>
            <p:nvPr/>
          </p:nvCxnSpPr>
          <p:spPr>
            <a:xfrm flipV="1">
              <a:off x="3170997" y="2485863"/>
              <a:ext cx="1390305" cy="14267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BEC4C82-0474-4E1A-A6E7-DE7E08F8D68C}"/>
                </a:ext>
              </a:extLst>
            </p:cNvPr>
            <p:cNvCxnSpPr>
              <a:cxnSpLocks/>
              <a:stCxn id="108" idx="6"/>
              <a:endCxn id="230" idx="2"/>
            </p:cNvCxnSpPr>
            <p:nvPr/>
          </p:nvCxnSpPr>
          <p:spPr>
            <a:xfrm flipV="1">
              <a:off x="3170996" y="2485863"/>
              <a:ext cx="1390306" cy="11313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42D5795-DF84-48BE-B93E-89EEFADA931C}"/>
                </a:ext>
              </a:extLst>
            </p:cNvPr>
            <p:cNvCxnSpPr>
              <a:cxnSpLocks/>
              <a:stCxn id="109" idx="6"/>
              <a:endCxn id="230" idx="2"/>
            </p:cNvCxnSpPr>
            <p:nvPr/>
          </p:nvCxnSpPr>
          <p:spPr>
            <a:xfrm flipV="1">
              <a:off x="3170996" y="2485863"/>
              <a:ext cx="1390306" cy="8358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D807E51-BEB9-48EA-BD54-3A624AD4766C}"/>
                </a:ext>
              </a:extLst>
            </p:cNvPr>
            <p:cNvCxnSpPr>
              <a:cxnSpLocks/>
              <a:stCxn id="111" idx="6"/>
              <a:endCxn id="230" idx="2"/>
            </p:cNvCxnSpPr>
            <p:nvPr/>
          </p:nvCxnSpPr>
          <p:spPr>
            <a:xfrm flipV="1">
              <a:off x="3170996" y="2485863"/>
              <a:ext cx="1390306" cy="2449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85FD621-7F0B-4434-8ECE-77E37BB6AB29}"/>
                </a:ext>
              </a:extLst>
            </p:cNvPr>
            <p:cNvCxnSpPr>
              <a:cxnSpLocks/>
              <a:stCxn id="112" idx="6"/>
              <a:endCxn id="230" idx="2"/>
            </p:cNvCxnSpPr>
            <p:nvPr/>
          </p:nvCxnSpPr>
          <p:spPr>
            <a:xfrm>
              <a:off x="3170996" y="2435291"/>
              <a:ext cx="1390306" cy="505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8124B182-B215-4F57-999F-D000F353F873}"/>
                </a:ext>
              </a:extLst>
            </p:cNvPr>
            <p:cNvCxnSpPr>
              <a:cxnSpLocks/>
              <a:stCxn id="113" idx="6"/>
              <a:endCxn id="230" idx="2"/>
            </p:cNvCxnSpPr>
            <p:nvPr/>
          </p:nvCxnSpPr>
          <p:spPr>
            <a:xfrm>
              <a:off x="3163127" y="2139820"/>
              <a:ext cx="1398175" cy="3460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112AC27-964B-4A16-B3F9-8227F661D5C2}"/>
                </a:ext>
              </a:extLst>
            </p:cNvPr>
            <p:cNvCxnSpPr>
              <a:cxnSpLocks/>
              <a:stCxn id="114" idx="6"/>
              <a:endCxn id="230" idx="2"/>
            </p:cNvCxnSpPr>
            <p:nvPr/>
          </p:nvCxnSpPr>
          <p:spPr>
            <a:xfrm>
              <a:off x="3163126" y="1844351"/>
              <a:ext cx="1398176" cy="641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3" name="Google Shape;219;p33">
              <a:extLst>
                <a:ext uri="{FF2B5EF4-FFF2-40B4-BE49-F238E27FC236}">
                  <a16:creationId xmlns:a16="http://schemas.microsoft.com/office/drawing/2014/main" id="{1FD4B73D-2FAE-4AD4-886C-14ACF05E25A3}"/>
                </a:ext>
              </a:extLst>
            </p:cNvPr>
            <p:cNvSpPr/>
            <p:nvPr/>
          </p:nvSpPr>
          <p:spPr>
            <a:xfrm>
              <a:off x="2913446" y="497966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4" name="Google Shape;219;p33">
              <a:extLst>
                <a:ext uri="{FF2B5EF4-FFF2-40B4-BE49-F238E27FC236}">
                  <a16:creationId xmlns:a16="http://schemas.microsoft.com/office/drawing/2014/main" id="{D7642FD2-1EBA-4C1B-98CE-84C81AED164D}"/>
                </a:ext>
              </a:extLst>
            </p:cNvPr>
            <p:cNvSpPr/>
            <p:nvPr/>
          </p:nvSpPr>
          <p:spPr>
            <a:xfrm>
              <a:off x="2913448" y="4684192"/>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5" name="Google Shape;219;p33">
              <a:extLst>
                <a:ext uri="{FF2B5EF4-FFF2-40B4-BE49-F238E27FC236}">
                  <a16:creationId xmlns:a16="http://schemas.microsoft.com/office/drawing/2014/main" id="{C186ADA9-52A9-40B5-B43C-46E7F99B6C4A}"/>
                </a:ext>
              </a:extLst>
            </p:cNvPr>
            <p:cNvSpPr/>
            <p:nvPr/>
          </p:nvSpPr>
          <p:spPr>
            <a:xfrm>
              <a:off x="2913446" y="4388720"/>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6" name="Google Shape;219;p33">
              <a:extLst>
                <a:ext uri="{FF2B5EF4-FFF2-40B4-BE49-F238E27FC236}">
                  <a16:creationId xmlns:a16="http://schemas.microsoft.com/office/drawing/2014/main" id="{FDFD552E-60A2-4ADA-96DA-2016F82D0A3D}"/>
                </a:ext>
              </a:extLst>
            </p:cNvPr>
            <p:cNvSpPr/>
            <p:nvPr/>
          </p:nvSpPr>
          <p:spPr>
            <a:xfrm>
              <a:off x="2913446" y="4093249"/>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7" name="Google Shape;219;p33">
              <a:extLst>
                <a:ext uri="{FF2B5EF4-FFF2-40B4-BE49-F238E27FC236}">
                  <a16:creationId xmlns:a16="http://schemas.microsoft.com/office/drawing/2014/main" id="{1315B639-F921-496E-8E32-4BDBF2B57EC9}"/>
                </a:ext>
              </a:extLst>
            </p:cNvPr>
            <p:cNvSpPr/>
            <p:nvPr/>
          </p:nvSpPr>
          <p:spPr>
            <a:xfrm>
              <a:off x="2905577" y="3797778"/>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8" name="Google Shape;219;p33">
              <a:extLst>
                <a:ext uri="{FF2B5EF4-FFF2-40B4-BE49-F238E27FC236}">
                  <a16:creationId xmlns:a16="http://schemas.microsoft.com/office/drawing/2014/main" id="{88320B73-D329-4365-AF86-A7DBA820FC45}"/>
                </a:ext>
              </a:extLst>
            </p:cNvPr>
            <p:cNvSpPr/>
            <p:nvPr/>
          </p:nvSpPr>
          <p:spPr>
            <a:xfrm>
              <a:off x="2905577" y="3502307"/>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9" name="Google Shape;219;p33">
              <a:extLst>
                <a:ext uri="{FF2B5EF4-FFF2-40B4-BE49-F238E27FC236}">
                  <a16:creationId xmlns:a16="http://schemas.microsoft.com/office/drawing/2014/main" id="{D68510AA-A01B-444D-9666-87C8CF59008F}"/>
                </a:ext>
              </a:extLst>
            </p:cNvPr>
            <p:cNvSpPr/>
            <p:nvPr/>
          </p:nvSpPr>
          <p:spPr>
            <a:xfrm>
              <a:off x="2905576" y="320683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0" name="Google Shape;219;p33">
              <a:extLst>
                <a:ext uri="{FF2B5EF4-FFF2-40B4-BE49-F238E27FC236}">
                  <a16:creationId xmlns:a16="http://schemas.microsoft.com/office/drawing/2014/main" id="{E3C7EAFC-0D7B-4B89-B4D3-8EF7230B3A88}"/>
                </a:ext>
              </a:extLst>
            </p:cNvPr>
            <p:cNvSpPr/>
            <p:nvPr/>
          </p:nvSpPr>
          <p:spPr>
            <a:xfrm>
              <a:off x="2905578" y="2911365"/>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1" name="Google Shape;219;p33">
              <a:extLst>
                <a:ext uri="{FF2B5EF4-FFF2-40B4-BE49-F238E27FC236}">
                  <a16:creationId xmlns:a16="http://schemas.microsoft.com/office/drawing/2014/main" id="{A3D579FF-6424-4A80-BEEF-8D405516043F}"/>
                </a:ext>
              </a:extLst>
            </p:cNvPr>
            <p:cNvSpPr/>
            <p:nvPr/>
          </p:nvSpPr>
          <p:spPr>
            <a:xfrm>
              <a:off x="2905576" y="261589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2" name="Google Shape;219;p33">
              <a:extLst>
                <a:ext uri="{FF2B5EF4-FFF2-40B4-BE49-F238E27FC236}">
                  <a16:creationId xmlns:a16="http://schemas.microsoft.com/office/drawing/2014/main" id="{A6CBD05D-2C69-466D-86CA-12F6BFB58F51}"/>
                </a:ext>
              </a:extLst>
            </p:cNvPr>
            <p:cNvSpPr/>
            <p:nvPr/>
          </p:nvSpPr>
          <p:spPr>
            <a:xfrm>
              <a:off x="2905576" y="232042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3" name="Google Shape;219;p33">
              <a:extLst>
                <a:ext uri="{FF2B5EF4-FFF2-40B4-BE49-F238E27FC236}">
                  <a16:creationId xmlns:a16="http://schemas.microsoft.com/office/drawing/2014/main" id="{FF5D7160-2A20-4132-B4EB-A7AA912CEAEF}"/>
                </a:ext>
              </a:extLst>
            </p:cNvPr>
            <p:cNvSpPr/>
            <p:nvPr/>
          </p:nvSpPr>
          <p:spPr>
            <a:xfrm>
              <a:off x="2897707" y="2024950"/>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4" name="Google Shape;219;p33">
              <a:extLst>
                <a:ext uri="{FF2B5EF4-FFF2-40B4-BE49-F238E27FC236}">
                  <a16:creationId xmlns:a16="http://schemas.microsoft.com/office/drawing/2014/main" id="{89B72129-4226-4E9E-93B7-86D456FFECD2}"/>
                </a:ext>
              </a:extLst>
            </p:cNvPr>
            <p:cNvSpPr/>
            <p:nvPr/>
          </p:nvSpPr>
          <p:spPr>
            <a:xfrm>
              <a:off x="2897707" y="1729481"/>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26" name="Straight Connector 125">
              <a:extLst>
                <a:ext uri="{FF2B5EF4-FFF2-40B4-BE49-F238E27FC236}">
                  <a16:creationId xmlns:a16="http://schemas.microsoft.com/office/drawing/2014/main" id="{EE230BE1-5C14-4673-8A81-3EDDA8691470}"/>
                </a:ext>
              </a:extLst>
            </p:cNvPr>
            <p:cNvCxnSpPr>
              <a:cxnSpLocks/>
              <a:stCxn id="110" idx="6"/>
              <a:endCxn id="230" idx="2"/>
            </p:cNvCxnSpPr>
            <p:nvPr/>
          </p:nvCxnSpPr>
          <p:spPr>
            <a:xfrm flipV="1">
              <a:off x="3170996" y="2485863"/>
              <a:ext cx="1390306" cy="54037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25" name="Google Shape;219;p33">
              <a:extLst>
                <a:ext uri="{FF2B5EF4-FFF2-40B4-BE49-F238E27FC236}">
                  <a16:creationId xmlns:a16="http://schemas.microsoft.com/office/drawing/2014/main" id="{83F4779A-8657-47AC-A069-2A816B093773}"/>
                </a:ext>
              </a:extLst>
            </p:cNvPr>
            <p:cNvSpPr/>
            <p:nvPr/>
          </p:nvSpPr>
          <p:spPr>
            <a:xfrm>
              <a:off x="4561302" y="444084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6" name="Google Shape;219;p33">
              <a:extLst>
                <a:ext uri="{FF2B5EF4-FFF2-40B4-BE49-F238E27FC236}">
                  <a16:creationId xmlns:a16="http://schemas.microsoft.com/office/drawing/2014/main" id="{B82A9032-87B4-4849-848F-5BC356010DCD}"/>
                </a:ext>
              </a:extLst>
            </p:cNvPr>
            <p:cNvSpPr/>
            <p:nvPr/>
          </p:nvSpPr>
          <p:spPr>
            <a:xfrm>
              <a:off x="4561302" y="402687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7" name="Google Shape;219;p33">
              <a:extLst>
                <a:ext uri="{FF2B5EF4-FFF2-40B4-BE49-F238E27FC236}">
                  <a16:creationId xmlns:a16="http://schemas.microsoft.com/office/drawing/2014/main" id="{F3A888E1-CBE0-49C7-A74D-53B40A1D8226}"/>
                </a:ext>
              </a:extLst>
            </p:cNvPr>
            <p:cNvSpPr/>
            <p:nvPr/>
          </p:nvSpPr>
          <p:spPr>
            <a:xfrm>
              <a:off x="4561302" y="361290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8" name="Google Shape;219;p33">
              <a:extLst>
                <a:ext uri="{FF2B5EF4-FFF2-40B4-BE49-F238E27FC236}">
                  <a16:creationId xmlns:a16="http://schemas.microsoft.com/office/drawing/2014/main" id="{03062F3B-4E66-478D-89D1-C1A5ACD83B30}"/>
                </a:ext>
              </a:extLst>
            </p:cNvPr>
            <p:cNvSpPr/>
            <p:nvPr/>
          </p:nvSpPr>
          <p:spPr>
            <a:xfrm>
              <a:off x="4561302" y="319893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9" name="Google Shape;219;p33">
              <a:extLst>
                <a:ext uri="{FF2B5EF4-FFF2-40B4-BE49-F238E27FC236}">
                  <a16:creationId xmlns:a16="http://schemas.microsoft.com/office/drawing/2014/main" id="{BC8659DA-078E-4C87-B6D1-02341CBD32B6}"/>
                </a:ext>
              </a:extLst>
            </p:cNvPr>
            <p:cNvSpPr/>
            <p:nvPr/>
          </p:nvSpPr>
          <p:spPr>
            <a:xfrm>
              <a:off x="4561302" y="278496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30" name="Google Shape;219;p33">
              <a:extLst>
                <a:ext uri="{FF2B5EF4-FFF2-40B4-BE49-F238E27FC236}">
                  <a16:creationId xmlns:a16="http://schemas.microsoft.com/office/drawing/2014/main" id="{9F879675-848D-4BA6-BFB7-511A073BC6FA}"/>
                </a:ext>
              </a:extLst>
            </p:cNvPr>
            <p:cNvSpPr/>
            <p:nvPr/>
          </p:nvSpPr>
          <p:spPr>
            <a:xfrm>
              <a:off x="4561302" y="237099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31" name="Straight Connector 230">
              <a:extLst>
                <a:ext uri="{FF2B5EF4-FFF2-40B4-BE49-F238E27FC236}">
                  <a16:creationId xmlns:a16="http://schemas.microsoft.com/office/drawing/2014/main" id="{CAB22B91-0545-49B4-98ED-51CC423756A2}"/>
                </a:ext>
              </a:extLst>
            </p:cNvPr>
            <p:cNvCxnSpPr>
              <a:cxnSpLocks/>
              <a:stCxn id="303" idx="6"/>
              <a:endCxn id="316" idx="6"/>
            </p:cNvCxnSpPr>
            <p:nvPr/>
          </p:nvCxnSpPr>
          <p:spPr>
            <a:xfrm flipH="1" flipV="1">
              <a:off x="6753451" y="4551465"/>
              <a:ext cx="1389009" cy="538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C5A95C6-7565-45F4-AA97-66C62BE6EB78}"/>
                </a:ext>
              </a:extLst>
            </p:cNvPr>
            <p:cNvCxnSpPr>
              <a:cxnSpLocks/>
              <a:stCxn id="304" idx="6"/>
              <a:endCxn id="316" idx="6"/>
            </p:cNvCxnSpPr>
            <p:nvPr/>
          </p:nvCxnSpPr>
          <p:spPr>
            <a:xfrm flipH="1" flipV="1">
              <a:off x="6753451" y="4551465"/>
              <a:ext cx="1389009" cy="2433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F5F69F4F-AFDF-4FB9-AC40-202226E061BB}"/>
                </a:ext>
              </a:extLst>
            </p:cNvPr>
            <p:cNvCxnSpPr>
              <a:cxnSpLocks/>
              <a:stCxn id="305" idx="6"/>
              <a:endCxn id="316" idx="6"/>
            </p:cNvCxnSpPr>
            <p:nvPr/>
          </p:nvCxnSpPr>
          <p:spPr>
            <a:xfrm flipH="1">
              <a:off x="6753451" y="4499343"/>
              <a:ext cx="1389009" cy="521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38574B95-CFCE-43A4-99A6-0BFD36E13DC3}"/>
                </a:ext>
              </a:extLst>
            </p:cNvPr>
            <p:cNvCxnSpPr>
              <a:cxnSpLocks/>
              <a:stCxn id="306" idx="6"/>
              <a:endCxn id="316" idx="6"/>
            </p:cNvCxnSpPr>
            <p:nvPr/>
          </p:nvCxnSpPr>
          <p:spPr>
            <a:xfrm flipH="1">
              <a:off x="6753451" y="4203871"/>
              <a:ext cx="1389009" cy="34759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4802564C-2FB7-4EEE-989C-D2F4CEFC2F23}"/>
                </a:ext>
              </a:extLst>
            </p:cNvPr>
            <p:cNvCxnSpPr>
              <a:cxnSpLocks/>
              <a:stCxn id="307" idx="6"/>
              <a:endCxn id="316" idx="6"/>
            </p:cNvCxnSpPr>
            <p:nvPr/>
          </p:nvCxnSpPr>
          <p:spPr>
            <a:xfrm flipH="1">
              <a:off x="6753451" y="3908400"/>
              <a:ext cx="1396879" cy="6430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BEC0ABDF-D7B3-4D89-9734-FF69ABCA5BAD}"/>
                </a:ext>
              </a:extLst>
            </p:cNvPr>
            <p:cNvCxnSpPr>
              <a:cxnSpLocks/>
              <a:stCxn id="308" idx="6"/>
              <a:endCxn id="316" idx="6"/>
            </p:cNvCxnSpPr>
            <p:nvPr/>
          </p:nvCxnSpPr>
          <p:spPr>
            <a:xfrm flipH="1">
              <a:off x="6753451" y="3612929"/>
              <a:ext cx="1396880" cy="93853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09A9B08C-C16F-4C85-93B3-A1B586197B56}"/>
                </a:ext>
              </a:extLst>
            </p:cNvPr>
            <p:cNvCxnSpPr>
              <a:cxnSpLocks/>
              <a:stCxn id="309" idx="6"/>
              <a:endCxn id="316" idx="6"/>
            </p:cNvCxnSpPr>
            <p:nvPr/>
          </p:nvCxnSpPr>
          <p:spPr>
            <a:xfrm flipH="1">
              <a:off x="6753451" y="3317457"/>
              <a:ext cx="1396880" cy="12340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4307419-F021-43F0-A3E3-BE156EC675A8}"/>
                </a:ext>
              </a:extLst>
            </p:cNvPr>
            <p:cNvCxnSpPr>
              <a:cxnSpLocks/>
              <a:stCxn id="310" idx="6"/>
              <a:endCxn id="316" idx="6"/>
            </p:cNvCxnSpPr>
            <p:nvPr/>
          </p:nvCxnSpPr>
          <p:spPr>
            <a:xfrm flipH="1">
              <a:off x="6753451" y="3021986"/>
              <a:ext cx="1396880" cy="1529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5FE2FF98-64D6-49F0-B99F-9D2D61C09CC2}"/>
                </a:ext>
              </a:extLst>
            </p:cNvPr>
            <p:cNvCxnSpPr>
              <a:cxnSpLocks/>
              <a:stCxn id="311" idx="6"/>
              <a:endCxn id="316" idx="6"/>
            </p:cNvCxnSpPr>
            <p:nvPr/>
          </p:nvCxnSpPr>
          <p:spPr>
            <a:xfrm flipH="1">
              <a:off x="6753451" y="2726515"/>
              <a:ext cx="1396880" cy="182495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B4B5EB0-0D2C-4D99-BFF6-F2D906E7B46A}"/>
                </a:ext>
              </a:extLst>
            </p:cNvPr>
            <p:cNvCxnSpPr>
              <a:cxnSpLocks/>
              <a:stCxn id="312" idx="6"/>
              <a:endCxn id="316" idx="6"/>
            </p:cNvCxnSpPr>
            <p:nvPr/>
          </p:nvCxnSpPr>
          <p:spPr>
            <a:xfrm flipH="1">
              <a:off x="6753451" y="2431043"/>
              <a:ext cx="1396880" cy="2120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32D191E6-6F1B-44E6-B0E1-5DCE2A5B9237}"/>
                </a:ext>
              </a:extLst>
            </p:cNvPr>
            <p:cNvCxnSpPr>
              <a:cxnSpLocks/>
              <a:stCxn id="313" idx="6"/>
              <a:endCxn id="316" idx="6"/>
            </p:cNvCxnSpPr>
            <p:nvPr/>
          </p:nvCxnSpPr>
          <p:spPr>
            <a:xfrm flipH="1">
              <a:off x="6753451" y="2135572"/>
              <a:ext cx="1404749" cy="24158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E291ABD9-0D06-4482-AEE7-B62B21238E27}"/>
                </a:ext>
              </a:extLst>
            </p:cNvPr>
            <p:cNvCxnSpPr>
              <a:cxnSpLocks/>
              <a:stCxn id="314" idx="6"/>
              <a:endCxn id="316" idx="6"/>
            </p:cNvCxnSpPr>
            <p:nvPr/>
          </p:nvCxnSpPr>
          <p:spPr>
            <a:xfrm flipH="1">
              <a:off x="6753451" y="1840103"/>
              <a:ext cx="1404750" cy="271136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345BCB1D-18F3-49CB-B7C6-E24BAF1898FE}"/>
                </a:ext>
              </a:extLst>
            </p:cNvPr>
            <p:cNvCxnSpPr>
              <a:cxnSpLocks/>
              <a:stCxn id="303" idx="6"/>
              <a:endCxn id="317" idx="6"/>
            </p:cNvCxnSpPr>
            <p:nvPr/>
          </p:nvCxnSpPr>
          <p:spPr>
            <a:xfrm flipH="1" flipV="1">
              <a:off x="6753451" y="4137495"/>
              <a:ext cx="1389009" cy="9527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C3B1AD8B-9B43-46D5-BCD5-B9F38A451204}"/>
                </a:ext>
              </a:extLst>
            </p:cNvPr>
            <p:cNvCxnSpPr>
              <a:cxnSpLocks/>
              <a:stCxn id="304" idx="6"/>
              <a:endCxn id="317" idx="6"/>
            </p:cNvCxnSpPr>
            <p:nvPr/>
          </p:nvCxnSpPr>
          <p:spPr>
            <a:xfrm flipH="1" flipV="1">
              <a:off x="6753451" y="4137495"/>
              <a:ext cx="1389009" cy="6573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B3DCB197-EB96-4BA3-AE82-0060C5A8EC1E}"/>
                </a:ext>
              </a:extLst>
            </p:cNvPr>
            <p:cNvCxnSpPr>
              <a:cxnSpLocks/>
              <a:stCxn id="305" idx="6"/>
              <a:endCxn id="317" idx="6"/>
            </p:cNvCxnSpPr>
            <p:nvPr/>
          </p:nvCxnSpPr>
          <p:spPr>
            <a:xfrm flipH="1" flipV="1">
              <a:off x="6753451" y="4137495"/>
              <a:ext cx="1389009" cy="3618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4D2B4399-6CDD-4A56-9EC8-C5ECD565B2E9}"/>
                </a:ext>
              </a:extLst>
            </p:cNvPr>
            <p:cNvCxnSpPr>
              <a:cxnSpLocks/>
              <a:stCxn id="306" idx="6"/>
              <a:endCxn id="317" idx="6"/>
            </p:cNvCxnSpPr>
            <p:nvPr/>
          </p:nvCxnSpPr>
          <p:spPr>
            <a:xfrm flipH="1" flipV="1">
              <a:off x="6753451" y="4137495"/>
              <a:ext cx="1389009" cy="663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8D068299-3EF0-44AB-AA4B-04CB0955184C}"/>
                </a:ext>
              </a:extLst>
            </p:cNvPr>
            <p:cNvCxnSpPr>
              <a:cxnSpLocks/>
              <a:stCxn id="307" idx="6"/>
              <a:endCxn id="317" idx="6"/>
            </p:cNvCxnSpPr>
            <p:nvPr/>
          </p:nvCxnSpPr>
          <p:spPr>
            <a:xfrm flipH="1">
              <a:off x="6753451" y="3908400"/>
              <a:ext cx="1396879" cy="22909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E046EE3A-0759-404F-ABD4-1D580258F419}"/>
                </a:ext>
              </a:extLst>
            </p:cNvPr>
            <p:cNvCxnSpPr>
              <a:cxnSpLocks/>
              <a:stCxn id="308" idx="6"/>
              <a:endCxn id="317" idx="6"/>
            </p:cNvCxnSpPr>
            <p:nvPr/>
          </p:nvCxnSpPr>
          <p:spPr>
            <a:xfrm flipH="1">
              <a:off x="6753451" y="3612929"/>
              <a:ext cx="1396880" cy="5245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D327263D-A195-471F-8512-BC4F27DD2D70}"/>
                </a:ext>
              </a:extLst>
            </p:cNvPr>
            <p:cNvCxnSpPr>
              <a:cxnSpLocks/>
              <a:stCxn id="309" idx="6"/>
              <a:endCxn id="317" idx="6"/>
            </p:cNvCxnSpPr>
            <p:nvPr/>
          </p:nvCxnSpPr>
          <p:spPr>
            <a:xfrm flipH="1">
              <a:off x="6753451" y="3317457"/>
              <a:ext cx="1396880" cy="8200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E145D5C6-D110-4FC6-864F-291DFF6BE0B3}"/>
                </a:ext>
              </a:extLst>
            </p:cNvPr>
            <p:cNvCxnSpPr>
              <a:cxnSpLocks/>
              <a:stCxn id="310" idx="6"/>
              <a:endCxn id="317" idx="6"/>
            </p:cNvCxnSpPr>
            <p:nvPr/>
          </p:nvCxnSpPr>
          <p:spPr>
            <a:xfrm flipH="1">
              <a:off x="6753451" y="3021986"/>
              <a:ext cx="1396880" cy="111550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1AEDF32-673C-4056-8DEB-2A63FC8B4B46}"/>
                </a:ext>
              </a:extLst>
            </p:cNvPr>
            <p:cNvCxnSpPr>
              <a:cxnSpLocks/>
              <a:stCxn id="311" idx="6"/>
              <a:endCxn id="317" idx="6"/>
            </p:cNvCxnSpPr>
            <p:nvPr/>
          </p:nvCxnSpPr>
          <p:spPr>
            <a:xfrm flipH="1">
              <a:off x="6753451" y="2726515"/>
              <a:ext cx="1396880" cy="14109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69EC5D70-FAA3-455D-9AEF-9FDA4974F581}"/>
                </a:ext>
              </a:extLst>
            </p:cNvPr>
            <p:cNvCxnSpPr>
              <a:cxnSpLocks/>
              <a:stCxn id="312" idx="6"/>
              <a:endCxn id="317" idx="6"/>
            </p:cNvCxnSpPr>
            <p:nvPr/>
          </p:nvCxnSpPr>
          <p:spPr>
            <a:xfrm flipH="1">
              <a:off x="6753451" y="2431043"/>
              <a:ext cx="1396880" cy="1706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3BCA806-9428-4F0A-B0EC-C2CEEE1F331D}"/>
                </a:ext>
              </a:extLst>
            </p:cNvPr>
            <p:cNvCxnSpPr>
              <a:cxnSpLocks/>
              <a:stCxn id="313" idx="6"/>
              <a:endCxn id="317" idx="6"/>
            </p:cNvCxnSpPr>
            <p:nvPr/>
          </p:nvCxnSpPr>
          <p:spPr>
            <a:xfrm flipH="1">
              <a:off x="6753451" y="2135572"/>
              <a:ext cx="1404749" cy="20019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60988329-1E70-4396-83C0-35ED244AC2F5}"/>
                </a:ext>
              </a:extLst>
            </p:cNvPr>
            <p:cNvCxnSpPr>
              <a:cxnSpLocks/>
              <a:stCxn id="314" idx="6"/>
              <a:endCxn id="317" idx="6"/>
            </p:cNvCxnSpPr>
            <p:nvPr/>
          </p:nvCxnSpPr>
          <p:spPr>
            <a:xfrm flipH="1">
              <a:off x="6753451" y="1840103"/>
              <a:ext cx="1404750" cy="22973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06036EEC-3C25-4DEA-AFA9-FDB9878D4591}"/>
                </a:ext>
              </a:extLst>
            </p:cNvPr>
            <p:cNvCxnSpPr>
              <a:cxnSpLocks/>
              <a:stCxn id="303" idx="6"/>
              <a:endCxn id="318" idx="6"/>
            </p:cNvCxnSpPr>
            <p:nvPr/>
          </p:nvCxnSpPr>
          <p:spPr>
            <a:xfrm flipH="1" flipV="1">
              <a:off x="6753451" y="3723525"/>
              <a:ext cx="1389009" cy="13667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26AF88AC-9A2A-4B6E-9505-080008623D8E}"/>
                </a:ext>
              </a:extLst>
            </p:cNvPr>
            <p:cNvCxnSpPr>
              <a:cxnSpLocks/>
              <a:stCxn id="304" idx="6"/>
              <a:endCxn id="318" idx="6"/>
            </p:cNvCxnSpPr>
            <p:nvPr/>
          </p:nvCxnSpPr>
          <p:spPr>
            <a:xfrm flipH="1" flipV="1">
              <a:off x="6753451" y="3723525"/>
              <a:ext cx="1389009" cy="10712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7B477067-5B7E-4811-904C-DD0602A03F38}"/>
                </a:ext>
              </a:extLst>
            </p:cNvPr>
            <p:cNvCxnSpPr>
              <a:cxnSpLocks/>
              <a:stCxn id="305" idx="6"/>
              <a:endCxn id="318" idx="6"/>
            </p:cNvCxnSpPr>
            <p:nvPr/>
          </p:nvCxnSpPr>
          <p:spPr>
            <a:xfrm flipH="1" flipV="1">
              <a:off x="6753451" y="3723525"/>
              <a:ext cx="1389009" cy="7758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1BE4A3D2-D165-4461-B6F4-67F44AFC6D13}"/>
                </a:ext>
              </a:extLst>
            </p:cNvPr>
            <p:cNvCxnSpPr>
              <a:cxnSpLocks/>
              <a:stCxn id="306" idx="6"/>
              <a:endCxn id="318" idx="6"/>
            </p:cNvCxnSpPr>
            <p:nvPr/>
          </p:nvCxnSpPr>
          <p:spPr>
            <a:xfrm flipH="1" flipV="1">
              <a:off x="6753451" y="3723525"/>
              <a:ext cx="1389009" cy="4803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67ABDEF-1786-48B5-B632-241A3F68DB7E}"/>
                </a:ext>
              </a:extLst>
            </p:cNvPr>
            <p:cNvCxnSpPr>
              <a:cxnSpLocks/>
              <a:stCxn id="307" idx="6"/>
              <a:endCxn id="318" idx="6"/>
            </p:cNvCxnSpPr>
            <p:nvPr/>
          </p:nvCxnSpPr>
          <p:spPr>
            <a:xfrm flipH="1" flipV="1">
              <a:off x="6753451" y="3723525"/>
              <a:ext cx="1396879" cy="184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FE2B140B-1112-486B-8377-36734BC09311}"/>
                </a:ext>
              </a:extLst>
            </p:cNvPr>
            <p:cNvCxnSpPr>
              <a:cxnSpLocks/>
              <a:stCxn id="308" idx="6"/>
              <a:endCxn id="318" idx="6"/>
            </p:cNvCxnSpPr>
            <p:nvPr/>
          </p:nvCxnSpPr>
          <p:spPr>
            <a:xfrm flipH="1">
              <a:off x="6753451" y="3612929"/>
              <a:ext cx="1396880" cy="1105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20524685-6DC6-4FD6-92E8-36D79B6E03B8}"/>
                </a:ext>
              </a:extLst>
            </p:cNvPr>
            <p:cNvCxnSpPr>
              <a:cxnSpLocks/>
              <a:stCxn id="309" idx="6"/>
              <a:endCxn id="318" idx="6"/>
            </p:cNvCxnSpPr>
            <p:nvPr/>
          </p:nvCxnSpPr>
          <p:spPr>
            <a:xfrm flipH="1">
              <a:off x="6753451" y="3317457"/>
              <a:ext cx="1396880" cy="4060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D9AF1C68-E58A-4D9D-9D5F-BFE3A97E15CA}"/>
                </a:ext>
              </a:extLst>
            </p:cNvPr>
            <p:cNvCxnSpPr>
              <a:cxnSpLocks/>
              <a:stCxn id="310" idx="6"/>
              <a:endCxn id="318" idx="6"/>
            </p:cNvCxnSpPr>
            <p:nvPr/>
          </p:nvCxnSpPr>
          <p:spPr>
            <a:xfrm flipH="1">
              <a:off x="6753451" y="3021986"/>
              <a:ext cx="1396880" cy="70153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760B4416-9DC2-45C7-902B-E594C7BB0D7E}"/>
                </a:ext>
              </a:extLst>
            </p:cNvPr>
            <p:cNvCxnSpPr>
              <a:cxnSpLocks/>
              <a:stCxn id="311" idx="6"/>
              <a:endCxn id="318" idx="6"/>
            </p:cNvCxnSpPr>
            <p:nvPr/>
          </p:nvCxnSpPr>
          <p:spPr>
            <a:xfrm flipH="1">
              <a:off x="6753451" y="2726515"/>
              <a:ext cx="1396880" cy="9970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7C43E3F4-2E67-47BD-A88B-439A649DC0F7}"/>
                </a:ext>
              </a:extLst>
            </p:cNvPr>
            <p:cNvCxnSpPr>
              <a:cxnSpLocks/>
              <a:stCxn id="312" idx="6"/>
              <a:endCxn id="318" idx="6"/>
            </p:cNvCxnSpPr>
            <p:nvPr/>
          </p:nvCxnSpPr>
          <p:spPr>
            <a:xfrm flipH="1">
              <a:off x="6753451" y="2431043"/>
              <a:ext cx="1396880" cy="1292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B1CB7E7E-7351-4D0A-9A80-8D9F04AC0001}"/>
                </a:ext>
              </a:extLst>
            </p:cNvPr>
            <p:cNvCxnSpPr>
              <a:cxnSpLocks/>
              <a:stCxn id="313" idx="6"/>
              <a:endCxn id="318" idx="6"/>
            </p:cNvCxnSpPr>
            <p:nvPr/>
          </p:nvCxnSpPr>
          <p:spPr>
            <a:xfrm flipH="1">
              <a:off x="6753451" y="2135572"/>
              <a:ext cx="1404749" cy="15879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5D17223-6435-4765-9559-C86BF6579B27}"/>
                </a:ext>
              </a:extLst>
            </p:cNvPr>
            <p:cNvCxnSpPr>
              <a:cxnSpLocks/>
              <a:stCxn id="314" idx="6"/>
              <a:endCxn id="318" idx="6"/>
            </p:cNvCxnSpPr>
            <p:nvPr/>
          </p:nvCxnSpPr>
          <p:spPr>
            <a:xfrm flipH="1">
              <a:off x="6753451" y="1840103"/>
              <a:ext cx="1404750" cy="1883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9AD4D16-5F17-4395-B5D8-62E09FD7C606}"/>
                </a:ext>
              </a:extLst>
            </p:cNvPr>
            <p:cNvCxnSpPr>
              <a:cxnSpLocks/>
              <a:stCxn id="303" idx="6"/>
              <a:endCxn id="319" idx="6"/>
            </p:cNvCxnSpPr>
            <p:nvPr/>
          </p:nvCxnSpPr>
          <p:spPr>
            <a:xfrm flipH="1" flipV="1">
              <a:off x="6753451" y="3309556"/>
              <a:ext cx="1389009" cy="1780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F6910EA7-E46F-4519-A4A3-634C2A7B973B}"/>
                </a:ext>
              </a:extLst>
            </p:cNvPr>
            <p:cNvCxnSpPr>
              <a:cxnSpLocks/>
              <a:stCxn id="304" idx="6"/>
              <a:endCxn id="319" idx="6"/>
            </p:cNvCxnSpPr>
            <p:nvPr/>
          </p:nvCxnSpPr>
          <p:spPr>
            <a:xfrm flipH="1" flipV="1">
              <a:off x="6753451" y="3309556"/>
              <a:ext cx="1389009" cy="148525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A71F2A39-5B65-4036-B9E4-3221EE022CC6}"/>
                </a:ext>
              </a:extLst>
            </p:cNvPr>
            <p:cNvCxnSpPr>
              <a:cxnSpLocks/>
              <a:stCxn id="305" idx="6"/>
              <a:endCxn id="319" idx="6"/>
            </p:cNvCxnSpPr>
            <p:nvPr/>
          </p:nvCxnSpPr>
          <p:spPr>
            <a:xfrm flipH="1" flipV="1">
              <a:off x="6753451" y="3309556"/>
              <a:ext cx="1389009" cy="118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0149C7AE-DC70-4212-BB6A-3F586745C72A}"/>
                </a:ext>
              </a:extLst>
            </p:cNvPr>
            <p:cNvCxnSpPr>
              <a:cxnSpLocks/>
              <a:stCxn id="306" idx="6"/>
              <a:endCxn id="319" idx="6"/>
            </p:cNvCxnSpPr>
            <p:nvPr/>
          </p:nvCxnSpPr>
          <p:spPr>
            <a:xfrm flipH="1" flipV="1">
              <a:off x="6753451" y="3309556"/>
              <a:ext cx="1389009" cy="8943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E49F67A4-D9E1-4073-A45C-D6D9E94FD842}"/>
                </a:ext>
              </a:extLst>
            </p:cNvPr>
            <p:cNvCxnSpPr>
              <a:cxnSpLocks/>
              <a:stCxn id="307" idx="6"/>
              <a:endCxn id="319" idx="6"/>
            </p:cNvCxnSpPr>
            <p:nvPr/>
          </p:nvCxnSpPr>
          <p:spPr>
            <a:xfrm flipH="1" flipV="1">
              <a:off x="6753451" y="3309556"/>
              <a:ext cx="1396879" cy="59884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DA56DE3B-80C3-470B-B6AB-F5C8C6C1F488}"/>
                </a:ext>
              </a:extLst>
            </p:cNvPr>
            <p:cNvCxnSpPr>
              <a:cxnSpLocks/>
              <a:stCxn id="308" idx="6"/>
              <a:endCxn id="319" idx="6"/>
            </p:cNvCxnSpPr>
            <p:nvPr/>
          </p:nvCxnSpPr>
          <p:spPr>
            <a:xfrm flipH="1" flipV="1">
              <a:off x="6753451" y="3309556"/>
              <a:ext cx="1396880" cy="3033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8D5E1A1A-92FC-461D-A2DC-8A7DA9C317F3}"/>
                </a:ext>
              </a:extLst>
            </p:cNvPr>
            <p:cNvCxnSpPr>
              <a:cxnSpLocks/>
              <a:stCxn id="309" idx="6"/>
              <a:endCxn id="319" idx="6"/>
            </p:cNvCxnSpPr>
            <p:nvPr/>
          </p:nvCxnSpPr>
          <p:spPr>
            <a:xfrm flipH="1" flipV="1">
              <a:off x="6753451" y="3309556"/>
              <a:ext cx="1396880" cy="79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D6B8A049-F851-4798-8434-E9D21B259AF1}"/>
                </a:ext>
              </a:extLst>
            </p:cNvPr>
            <p:cNvCxnSpPr>
              <a:cxnSpLocks/>
              <a:stCxn id="310" idx="6"/>
              <a:endCxn id="319" idx="6"/>
            </p:cNvCxnSpPr>
            <p:nvPr/>
          </p:nvCxnSpPr>
          <p:spPr>
            <a:xfrm flipH="1">
              <a:off x="6753451" y="3021986"/>
              <a:ext cx="1396880" cy="287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86C33483-62CE-47B9-9E41-979386D70222}"/>
                </a:ext>
              </a:extLst>
            </p:cNvPr>
            <p:cNvCxnSpPr>
              <a:cxnSpLocks/>
              <a:stCxn id="311" idx="6"/>
              <a:endCxn id="319" idx="6"/>
            </p:cNvCxnSpPr>
            <p:nvPr/>
          </p:nvCxnSpPr>
          <p:spPr>
            <a:xfrm flipH="1">
              <a:off x="6753451" y="2726515"/>
              <a:ext cx="1396880" cy="58304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0772B0A4-C149-463A-834B-651AB6E23579}"/>
                </a:ext>
              </a:extLst>
            </p:cNvPr>
            <p:cNvCxnSpPr>
              <a:cxnSpLocks/>
              <a:stCxn id="312" idx="6"/>
              <a:endCxn id="319" idx="6"/>
            </p:cNvCxnSpPr>
            <p:nvPr/>
          </p:nvCxnSpPr>
          <p:spPr>
            <a:xfrm flipH="1">
              <a:off x="6753451" y="2431043"/>
              <a:ext cx="1396880"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10015681-2546-43D1-A269-855792340B05}"/>
                </a:ext>
              </a:extLst>
            </p:cNvPr>
            <p:cNvCxnSpPr>
              <a:cxnSpLocks/>
              <a:stCxn id="312" idx="6"/>
              <a:endCxn id="319" idx="6"/>
            </p:cNvCxnSpPr>
            <p:nvPr/>
          </p:nvCxnSpPr>
          <p:spPr>
            <a:xfrm flipH="1">
              <a:off x="6753451" y="2431043"/>
              <a:ext cx="1396880"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343502D-8E51-46DC-8942-7776CD917747}"/>
                </a:ext>
              </a:extLst>
            </p:cNvPr>
            <p:cNvCxnSpPr>
              <a:cxnSpLocks/>
              <a:stCxn id="313" idx="6"/>
              <a:endCxn id="319" idx="6"/>
            </p:cNvCxnSpPr>
            <p:nvPr/>
          </p:nvCxnSpPr>
          <p:spPr>
            <a:xfrm flipH="1">
              <a:off x="6753451" y="2135572"/>
              <a:ext cx="1404749" cy="1173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EB57866B-E1CA-4FC0-9E7C-435FBC6362E3}"/>
                </a:ext>
              </a:extLst>
            </p:cNvPr>
            <p:cNvCxnSpPr>
              <a:cxnSpLocks/>
              <a:stCxn id="314" idx="6"/>
              <a:endCxn id="319" idx="6"/>
            </p:cNvCxnSpPr>
            <p:nvPr/>
          </p:nvCxnSpPr>
          <p:spPr>
            <a:xfrm flipH="1">
              <a:off x="6753451" y="1840103"/>
              <a:ext cx="1404750" cy="1469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8E6E59DF-8703-4F7A-89CF-83BB49283FDA}"/>
                </a:ext>
              </a:extLst>
            </p:cNvPr>
            <p:cNvCxnSpPr>
              <a:cxnSpLocks/>
              <a:stCxn id="303" idx="6"/>
              <a:endCxn id="320" idx="6"/>
            </p:cNvCxnSpPr>
            <p:nvPr/>
          </p:nvCxnSpPr>
          <p:spPr>
            <a:xfrm flipH="1" flipV="1">
              <a:off x="6753451" y="2895585"/>
              <a:ext cx="1389009" cy="21946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B87DF510-6961-4486-BE9C-747E86021675}"/>
                </a:ext>
              </a:extLst>
            </p:cNvPr>
            <p:cNvCxnSpPr>
              <a:cxnSpLocks/>
              <a:stCxn id="304" idx="6"/>
              <a:endCxn id="320" idx="6"/>
            </p:cNvCxnSpPr>
            <p:nvPr/>
          </p:nvCxnSpPr>
          <p:spPr>
            <a:xfrm flipH="1" flipV="1">
              <a:off x="6753451" y="2895585"/>
              <a:ext cx="1389009" cy="18992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D63B0962-5EC0-4EC0-9680-578F4CD7BA0E}"/>
                </a:ext>
              </a:extLst>
            </p:cNvPr>
            <p:cNvCxnSpPr>
              <a:cxnSpLocks/>
              <a:endCxn id="320" idx="6"/>
            </p:cNvCxnSpPr>
            <p:nvPr/>
          </p:nvCxnSpPr>
          <p:spPr>
            <a:xfrm flipH="1" flipV="1">
              <a:off x="6753451" y="2895585"/>
              <a:ext cx="1415450" cy="1597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EF02BC6D-B5E7-4464-BC83-CC72685B9D57}"/>
                </a:ext>
              </a:extLst>
            </p:cNvPr>
            <p:cNvCxnSpPr>
              <a:cxnSpLocks/>
              <a:stCxn id="306" idx="6"/>
              <a:endCxn id="320" idx="6"/>
            </p:cNvCxnSpPr>
            <p:nvPr/>
          </p:nvCxnSpPr>
          <p:spPr>
            <a:xfrm flipH="1" flipV="1">
              <a:off x="6753451" y="2895585"/>
              <a:ext cx="1389009" cy="13082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F4C410EC-C91F-4F55-AF1D-7570025021EC}"/>
                </a:ext>
              </a:extLst>
            </p:cNvPr>
            <p:cNvCxnSpPr>
              <a:cxnSpLocks/>
              <a:stCxn id="307" idx="6"/>
              <a:endCxn id="320" idx="6"/>
            </p:cNvCxnSpPr>
            <p:nvPr/>
          </p:nvCxnSpPr>
          <p:spPr>
            <a:xfrm flipH="1" flipV="1">
              <a:off x="6753451" y="2895585"/>
              <a:ext cx="1396879" cy="10128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A0681C9C-7DA0-4943-B5C9-2C676B745B6F}"/>
                </a:ext>
              </a:extLst>
            </p:cNvPr>
            <p:cNvCxnSpPr>
              <a:cxnSpLocks/>
              <a:stCxn id="308" idx="6"/>
              <a:endCxn id="320" idx="6"/>
            </p:cNvCxnSpPr>
            <p:nvPr/>
          </p:nvCxnSpPr>
          <p:spPr>
            <a:xfrm flipH="1" flipV="1">
              <a:off x="6753451" y="2895585"/>
              <a:ext cx="1396880" cy="717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F85C28AB-870E-4853-B16E-89CCD6211DB2}"/>
                </a:ext>
              </a:extLst>
            </p:cNvPr>
            <p:cNvCxnSpPr>
              <a:cxnSpLocks/>
              <a:stCxn id="309" idx="6"/>
              <a:endCxn id="320" idx="6"/>
            </p:cNvCxnSpPr>
            <p:nvPr/>
          </p:nvCxnSpPr>
          <p:spPr>
            <a:xfrm flipH="1" flipV="1">
              <a:off x="6753451" y="2895585"/>
              <a:ext cx="1396880" cy="421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B924B1E-1354-4E92-848E-90ABF0452800}"/>
                </a:ext>
              </a:extLst>
            </p:cNvPr>
            <p:cNvCxnSpPr>
              <a:cxnSpLocks/>
              <a:stCxn id="310" idx="6"/>
              <a:endCxn id="320" idx="6"/>
            </p:cNvCxnSpPr>
            <p:nvPr/>
          </p:nvCxnSpPr>
          <p:spPr>
            <a:xfrm flipH="1" flipV="1">
              <a:off x="6753451" y="2895585"/>
              <a:ext cx="1396880" cy="1264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27836902-F974-477B-82CB-AA5F6B3FAF62}"/>
                </a:ext>
              </a:extLst>
            </p:cNvPr>
            <p:cNvCxnSpPr>
              <a:cxnSpLocks/>
              <a:stCxn id="311" idx="6"/>
              <a:endCxn id="320" idx="6"/>
            </p:cNvCxnSpPr>
            <p:nvPr/>
          </p:nvCxnSpPr>
          <p:spPr>
            <a:xfrm flipH="1">
              <a:off x="6753451" y="2726515"/>
              <a:ext cx="1396880" cy="1690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B1AEAB7D-7986-4E6D-A0B5-FF5F19B0FE4C}"/>
                </a:ext>
              </a:extLst>
            </p:cNvPr>
            <p:cNvCxnSpPr>
              <a:cxnSpLocks/>
              <a:stCxn id="312" idx="6"/>
              <a:endCxn id="320" idx="6"/>
            </p:cNvCxnSpPr>
            <p:nvPr/>
          </p:nvCxnSpPr>
          <p:spPr>
            <a:xfrm flipH="1">
              <a:off x="6753451" y="2431043"/>
              <a:ext cx="1396880" cy="4645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2848E0D0-4595-4C07-A373-C89C6B4BDA36}"/>
                </a:ext>
              </a:extLst>
            </p:cNvPr>
            <p:cNvCxnSpPr>
              <a:cxnSpLocks/>
              <a:stCxn id="313" idx="6"/>
              <a:endCxn id="320" idx="6"/>
            </p:cNvCxnSpPr>
            <p:nvPr/>
          </p:nvCxnSpPr>
          <p:spPr>
            <a:xfrm flipH="1">
              <a:off x="6753451" y="2135572"/>
              <a:ext cx="1404749" cy="7600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5D007F21-E2AA-4622-932E-FDD20162702B}"/>
                </a:ext>
              </a:extLst>
            </p:cNvPr>
            <p:cNvCxnSpPr>
              <a:cxnSpLocks/>
              <a:stCxn id="314" idx="6"/>
              <a:endCxn id="320" idx="6"/>
            </p:cNvCxnSpPr>
            <p:nvPr/>
          </p:nvCxnSpPr>
          <p:spPr>
            <a:xfrm flipH="1">
              <a:off x="6753451" y="1840103"/>
              <a:ext cx="1404750" cy="1055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67280AE1-347E-48A6-982C-9DE606A4DFF8}"/>
                </a:ext>
              </a:extLst>
            </p:cNvPr>
            <p:cNvCxnSpPr>
              <a:cxnSpLocks/>
              <a:stCxn id="303" idx="6"/>
              <a:endCxn id="321" idx="6"/>
            </p:cNvCxnSpPr>
            <p:nvPr/>
          </p:nvCxnSpPr>
          <p:spPr>
            <a:xfrm flipH="1" flipV="1">
              <a:off x="6753451" y="2481615"/>
              <a:ext cx="1389009" cy="26086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2A97C635-2F8B-4DFB-BAB5-52B10E9077D4}"/>
                </a:ext>
              </a:extLst>
            </p:cNvPr>
            <p:cNvCxnSpPr>
              <a:cxnSpLocks/>
              <a:stCxn id="304" idx="6"/>
              <a:endCxn id="321" idx="6"/>
            </p:cNvCxnSpPr>
            <p:nvPr/>
          </p:nvCxnSpPr>
          <p:spPr>
            <a:xfrm flipH="1" flipV="1">
              <a:off x="6753451" y="2481615"/>
              <a:ext cx="1389009" cy="231319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26537F58-5173-4E48-9B7D-243ED3DDA94F}"/>
                </a:ext>
              </a:extLst>
            </p:cNvPr>
            <p:cNvCxnSpPr>
              <a:cxnSpLocks/>
              <a:stCxn id="305" idx="6"/>
              <a:endCxn id="321" idx="6"/>
            </p:cNvCxnSpPr>
            <p:nvPr/>
          </p:nvCxnSpPr>
          <p:spPr>
            <a:xfrm flipH="1" flipV="1">
              <a:off x="6753451" y="2481615"/>
              <a:ext cx="1389009" cy="20177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E7F4CEBC-C803-4F92-927D-23A105741DE5}"/>
                </a:ext>
              </a:extLst>
            </p:cNvPr>
            <p:cNvCxnSpPr>
              <a:cxnSpLocks/>
              <a:stCxn id="306" idx="6"/>
              <a:endCxn id="321" idx="6"/>
            </p:cNvCxnSpPr>
            <p:nvPr/>
          </p:nvCxnSpPr>
          <p:spPr>
            <a:xfrm flipH="1" flipV="1">
              <a:off x="6753451" y="2481615"/>
              <a:ext cx="1389009" cy="172225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37BB4F71-5C97-4882-862E-5A7765007AA5}"/>
                </a:ext>
              </a:extLst>
            </p:cNvPr>
            <p:cNvCxnSpPr>
              <a:cxnSpLocks/>
              <a:stCxn id="307" idx="6"/>
              <a:endCxn id="321" idx="6"/>
            </p:cNvCxnSpPr>
            <p:nvPr/>
          </p:nvCxnSpPr>
          <p:spPr>
            <a:xfrm flipH="1" flipV="1">
              <a:off x="6753451" y="2481615"/>
              <a:ext cx="1396879" cy="14267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639940F6-349D-45FD-B8EF-364DB3A17852}"/>
                </a:ext>
              </a:extLst>
            </p:cNvPr>
            <p:cNvCxnSpPr>
              <a:cxnSpLocks/>
              <a:stCxn id="308" idx="6"/>
              <a:endCxn id="321" idx="6"/>
            </p:cNvCxnSpPr>
            <p:nvPr/>
          </p:nvCxnSpPr>
          <p:spPr>
            <a:xfrm flipH="1" flipV="1">
              <a:off x="6753451" y="2481615"/>
              <a:ext cx="1396880" cy="11313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7B6B099E-18D6-4AFC-AF89-FFEE9E58577C}"/>
                </a:ext>
              </a:extLst>
            </p:cNvPr>
            <p:cNvCxnSpPr>
              <a:cxnSpLocks/>
              <a:stCxn id="309" idx="6"/>
              <a:endCxn id="321" idx="6"/>
            </p:cNvCxnSpPr>
            <p:nvPr/>
          </p:nvCxnSpPr>
          <p:spPr>
            <a:xfrm flipH="1" flipV="1">
              <a:off x="6753451" y="2481615"/>
              <a:ext cx="1396880" cy="8358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C7669D4B-07FB-4A54-A6D4-09533B97610D}"/>
                </a:ext>
              </a:extLst>
            </p:cNvPr>
            <p:cNvCxnSpPr>
              <a:cxnSpLocks/>
              <a:stCxn id="311" idx="6"/>
              <a:endCxn id="321" idx="6"/>
            </p:cNvCxnSpPr>
            <p:nvPr/>
          </p:nvCxnSpPr>
          <p:spPr>
            <a:xfrm flipH="1" flipV="1">
              <a:off x="6753451" y="2481615"/>
              <a:ext cx="1396880" cy="2449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5F8715BC-B770-4644-B8E0-FE4A163DAB34}"/>
                </a:ext>
              </a:extLst>
            </p:cNvPr>
            <p:cNvCxnSpPr>
              <a:cxnSpLocks/>
              <a:stCxn id="312" idx="6"/>
              <a:endCxn id="321" idx="6"/>
            </p:cNvCxnSpPr>
            <p:nvPr/>
          </p:nvCxnSpPr>
          <p:spPr>
            <a:xfrm flipH="1">
              <a:off x="6753451" y="2431043"/>
              <a:ext cx="1396880" cy="505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D500DC44-E22A-4198-A229-73836FC1D2A5}"/>
                </a:ext>
              </a:extLst>
            </p:cNvPr>
            <p:cNvCxnSpPr>
              <a:cxnSpLocks/>
              <a:stCxn id="313" idx="6"/>
              <a:endCxn id="321" idx="6"/>
            </p:cNvCxnSpPr>
            <p:nvPr/>
          </p:nvCxnSpPr>
          <p:spPr>
            <a:xfrm flipH="1">
              <a:off x="6753451" y="2135572"/>
              <a:ext cx="1404749" cy="3460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1B27DE88-808A-4521-A593-8208798EF47F}"/>
                </a:ext>
              </a:extLst>
            </p:cNvPr>
            <p:cNvCxnSpPr>
              <a:cxnSpLocks/>
              <a:stCxn id="314" idx="6"/>
              <a:endCxn id="321" idx="6"/>
            </p:cNvCxnSpPr>
            <p:nvPr/>
          </p:nvCxnSpPr>
          <p:spPr>
            <a:xfrm flipH="1">
              <a:off x="6753451" y="1840103"/>
              <a:ext cx="1404750" cy="641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03" name="Google Shape;219;p33">
              <a:extLst>
                <a:ext uri="{FF2B5EF4-FFF2-40B4-BE49-F238E27FC236}">
                  <a16:creationId xmlns:a16="http://schemas.microsoft.com/office/drawing/2014/main" id="{7207C4A5-1DFC-4EF4-968D-442B0014AE7B}"/>
                </a:ext>
              </a:extLst>
            </p:cNvPr>
            <p:cNvSpPr/>
            <p:nvPr/>
          </p:nvSpPr>
          <p:spPr>
            <a:xfrm flipH="1">
              <a:off x="8142460" y="4975414"/>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4" name="Google Shape;219;p33">
              <a:extLst>
                <a:ext uri="{FF2B5EF4-FFF2-40B4-BE49-F238E27FC236}">
                  <a16:creationId xmlns:a16="http://schemas.microsoft.com/office/drawing/2014/main" id="{DE24D932-0497-47A4-B754-74947AFE39D9}"/>
                </a:ext>
              </a:extLst>
            </p:cNvPr>
            <p:cNvSpPr/>
            <p:nvPr/>
          </p:nvSpPr>
          <p:spPr>
            <a:xfrm flipH="1">
              <a:off x="8142460" y="4679944"/>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5" name="Google Shape;219;p33">
              <a:extLst>
                <a:ext uri="{FF2B5EF4-FFF2-40B4-BE49-F238E27FC236}">
                  <a16:creationId xmlns:a16="http://schemas.microsoft.com/office/drawing/2014/main" id="{7E7BE36F-03BF-4C6C-BE29-5986A35B9305}"/>
                </a:ext>
              </a:extLst>
            </p:cNvPr>
            <p:cNvSpPr/>
            <p:nvPr/>
          </p:nvSpPr>
          <p:spPr>
            <a:xfrm flipH="1">
              <a:off x="8142460" y="438447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6" name="Google Shape;219;p33">
              <a:extLst>
                <a:ext uri="{FF2B5EF4-FFF2-40B4-BE49-F238E27FC236}">
                  <a16:creationId xmlns:a16="http://schemas.microsoft.com/office/drawing/2014/main" id="{F549E838-C080-461A-AB8B-B9627DDF8C32}"/>
                </a:ext>
              </a:extLst>
            </p:cNvPr>
            <p:cNvSpPr/>
            <p:nvPr/>
          </p:nvSpPr>
          <p:spPr>
            <a:xfrm flipH="1">
              <a:off x="8142460" y="408900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7" name="Google Shape;219;p33">
              <a:extLst>
                <a:ext uri="{FF2B5EF4-FFF2-40B4-BE49-F238E27FC236}">
                  <a16:creationId xmlns:a16="http://schemas.microsoft.com/office/drawing/2014/main" id="{477850FE-83A5-4DAA-A437-BEE81F293645}"/>
                </a:ext>
              </a:extLst>
            </p:cNvPr>
            <p:cNvSpPr/>
            <p:nvPr/>
          </p:nvSpPr>
          <p:spPr>
            <a:xfrm flipH="1">
              <a:off x="8150330" y="3793530"/>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8" name="Google Shape;219;p33">
              <a:extLst>
                <a:ext uri="{FF2B5EF4-FFF2-40B4-BE49-F238E27FC236}">
                  <a16:creationId xmlns:a16="http://schemas.microsoft.com/office/drawing/2014/main" id="{AEE5B051-17D6-4734-97A4-DD803B020518}"/>
                </a:ext>
              </a:extLst>
            </p:cNvPr>
            <p:cNvSpPr/>
            <p:nvPr/>
          </p:nvSpPr>
          <p:spPr>
            <a:xfrm flipH="1">
              <a:off x="8150331" y="3498059"/>
              <a:ext cx="265420" cy="229739"/>
            </a:xfrm>
            <a:prstGeom prst="ellipse">
              <a:avLst/>
            </a:prstGeom>
            <a:solidFill>
              <a:srgbClr val="E7FFBE"/>
            </a:solidFill>
            <a:ln w="9525"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9" name="Google Shape;219;p33">
              <a:extLst>
                <a:ext uri="{FF2B5EF4-FFF2-40B4-BE49-F238E27FC236}">
                  <a16:creationId xmlns:a16="http://schemas.microsoft.com/office/drawing/2014/main" id="{FEB95FCE-7C7E-4DF9-96D8-7687AF1A41BE}"/>
                </a:ext>
              </a:extLst>
            </p:cNvPr>
            <p:cNvSpPr/>
            <p:nvPr/>
          </p:nvSpPr>
          <p:spPr>
            <a:xfrm flipH="1">
              <a:off x="8150331" y="3202587"/>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0" name="Google Shape;219;p33">
              <a:extLst>
                <a:ext uri="{FF2B5EF4-FFF2-40B4-BE49-F238E27FC236}">
                  <a16:creationId xmlns:a16="http://schemas.microsoft.com/office/drawing/2014/main" id="{511CC3CC-4B6C-40F3-90BF-2DD321C762F9}"/>
                </a:ext>
              </a:extLst>
            </p:cNvPr>
            <p:cNvSpPr/>
            <p:nvPr/>
          </p:nvSpPr>
          <p:spPr>
            <a:xfrm flipH="1">
              <a:off x="8150331" y="2907117"/>
              <a:ext cx="265419" cy="229738"/>
            </a:xfrm>
            <a:prstGeom prst="ellipse">
              <a:avLst/>
            </a:prstGeom>
            <a:solidFill>
              <a:srgbClr val="E7FFBE"/>
            </a:solidFill>
            <a:ln w="12700" cap="flat" cmpd="sng">
              <a:solidFill>
                <a:schemeClr val="tx1">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1" name="Google Shape;219;p33">
              <a:extLst>
                <a:ext uri="{FF2B5EF4-FFF2-40B4-BE49-F238E27FC236}">
                  <a16:creationId xmlns:a16="http://schemas.microsoft.com/office/drawing/2014/main" id="{5163BBED-6C5D-4E67-80F7-82781B525687}"/>
                </a:ext>
              </a:extLst>
            </p:cNvPr>
            <p:cNvSpPr/>
            <p:nvPr/>
          </p:nvSpPr>
          <p:spPr>
            <a:xfrm flipH="1">
              <a:off x="8150331" y="261164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2" name="Google Shape;219;p33">
              <a:extLst>
                <a:ext uri="{FF2B5EF4-FFF2-40B4-BE49-F238E27FC236}">
                  <a16:creationId xmlns:a16="http://schemas.microsoft.com/office/drawing/2014/main" id="{5245CBAE-DCD9-4BF6-8C4C-287A029F9C79}"/>
                </a:ext>
              </a:extLst>
            </p:cNvPr>
            <p:cNvSpPr/>
            <p:nvPr/>
          </p:nvSpPr>
          <p:spPr>
            <a:xfrm flipH="1">
              <a:off x="8150331" y="231617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3" name="Google Shape;219;p33">
              <a:extLst>
                <a:ext uri="{FF2B5EF4-FFF2-40B4-BE49-F238E27FC236}">
                  <a16:creationId xmlns:a16="http://schemas.microsoft.com/office/drawing/2014/main" id="{75AF2C1C-A155-4010-BF59-6620016CEA40}"/>
                </a:ext>
              </a:extLst>
            </p:cNvPr>
            <p:cNvSpPr/>
            <p:nvPr/>
          </p:nvSpPr>
          <p:spPr>
            <a:xfrm flipH="1">
              <a:off x="8158200" y="202070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4" name="Google Shape;219;p33">
              <a:extLst>
                <a:ext uri="{FF2B5EF4-FFF2-40B4-BE49-F238E27FC236}">
                  <a16:creationId xmlns:a16="http://schemas.microsoft.com/office/drawing/2014/main" id="{35D107DB-86ED-49D3-AD71-B3B30A92CF7B}"/>
                </a:ext>
              </a:extLst>
            </p:cNvPr>
            <p:cNvSpPr/>
            <p:nvPr/>
          </p:nvSpPr>
          <p:spPr>
            <a:xfrm flipH="1">
              <a:off x="8158200" y="1725233"/>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315" name="Straight Connector 314">
              <a:extLst>
                <a:ext uri="{FF2B5EF4-FFF2-40B4-BE49-F238E27FC236}">
                  <a16:creationId xmlns:a16="http://schemas.microsoft.com/office/drawing/2014/main" id="{0B7F42A2-8009-4498-A712-9829923F105F}"/>
                </a:ext>
              </a:extLst>
            </p:cNvPr>
            <p:cNvCxnSpPr>
              <a:cxnSpLocks/>
              <a:stCxn id="310" idx="6"/>
              <a:endCxn id="321" idx="6"/>
            </p:cNvCxnSpPr>
            <p:nvPr/>
          </p:nvCxnSpPr>
          <p:spPr>
            <a:xfrm flipH="1" flipV="1">
              <a:off x="6753451" y="2481615"/>
              <a:ext cx="1396880" cy="54037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16" name="Google Shape;219;p33">
              <a:extLst>
                <a:ext uri="{FF2B5EF4-FFF2-40B4-BE49-F238E27FC236}">
                  <a16:creationId xmlns:a16="http://schemas.microsoft.com/office/drawing/2014/main" id="{2B04D1F5-032A-4741-9D39-FA8D4BAC13EB}"/>
                </a:ext>
              </a:extLst>
            </p:cNvPr>
            <p:cNvSpPr/>
            <p:nvPr/>
          </p:nvSpPr>
          <p:spPr>
            <a:xfrm>
              <a:off x="6488030" y="443659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7" name="Google Shape;219;p33">
              <a:extLst>
                <a:ext uri="{FF2B5EF4-FFF2-40B4-BE49-F238E27FC236}">
                  <a16:creationId xmlns:a16="http://schemas.microsoft.com/office/drawing/2014/main" id="{B9BEFB87-DA42-4DBD-A4B3-DDB4AB696F51}"/>
                </a:ext>
              </a:extLst>
            </p:cNvPr>
            <p:cNvSpPr/>
            <p:nvPr/>
          </p:nvSpPr>
          <p:spPr>
            <a:xfrm>
              <a:off x="6488030" y="402262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8" name="Google Shape;219;p33">
              <a:extLst>
                <a:ext uri="{FF2B5EF4-FFF2-40B4-BE49-F238E27FC236}">
                  <a16:creationId xmlns:a16="http://schemas.microsoft.com/office/drawing/2014/main" id="{373DC153-8771-493C-BBCC-10387F383F0C}"/>
                </a:ext>
              </a:extLst>
            </p:cNvPr>
            <p:cNvSpPr/>
            <p:nvPr/>
          </p:nvSpPr>
          <p:spPr>
            <a:xfrm>
              <a:off x="6488030" y="360865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9" name="Google Shape;219;p33">
              <a:extLst>
                <a:ext uri="{FF2B5EF4-FFF2-40B4-BE49-F238E27FC236}">
                  <a16:creationId xmlns:a16="http://schemas.microsoft.com/office/drawing/2014/main" id="{C537575A-77DD-4BC6-BEB0-A78A92C2AFEB}"/>
                </a:ext>
              </a:extLst>
            </p:cNvPr>
            <p:cNvSpPr/>
            <p:nvPr/>
          </p:nvSpPr>
          <p:spPr>
            <a:xfrm>
              <a:off x="6488030" y="319468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20" name="Google Shape;219;p33">
              <a:extLst>
                <a:ext uri="{FF2B5EF4-FFF2-40B4-BE49-F238E27FC236}">
                  <a16:creationId xmlns:a16="http://schemas.microsoft.com/office/drawing/2014/main" id="{2ACC9130-72B1-4571-8183-B4BE294D1856}"/>
                </a:ext>
              </a:extLst>
            </p:cNvPr>
            <p:cNvSpPr/>
            <p:nvPr/>
          </p:nvSpPr>
          <p:spPr>
            <a:xfrm>
              <a:off x="6488030" y="278071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21" name="Google Shape;219;p33">
              <a:extLst>
                <a:ext uri="{FF2B5EF4-FFF2-40B4-BE49-F238E27FC236}">
                  <a16:creationId xmlns:a16="http://schemas.microsoft.com/office/drawing/2014/main" id="{BB51A5AF-0D7F-4C53-A6BB-3F37C9873D15}"/>
                </a:ext>
              </a:extLst>
            </p:cNvPr>
            <p:cNvSpPr/>
            <p:nvPr/>
          </p:nvSpPr>
          <p:spPr>
            <a:xfrm>
              <a:off x="6488030" y="236674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 name="Google Shape;219;p33">
              <a:extLst>
                <a:ext uri="{FF2B5EF4-FFF2-40B4-BE49-F238E27FC236}">
                  <a16:creationId xmlns:a16="http://schemas.microsoft.com/office/drawing/2014/main" id="{911D803D-C397-4057-B626-090E6A3EF58F}"/>
                </a:ext>
              </a:extLst>
            </p:cNvPr>
            <p:cNvSpPr/>
            <p:nvPr/>
          </p:nvSpPr>
          <p:spPr>
            <a:xfrm>
              <a:off x="5524666" y="3568038"/>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 name="Google Shape;219;p33">
              <a:extLst>
                <a:ext uri="{FF2B5EF4-FFF2-40B4-BE49-F238E27FC236}">
                  <a16:creationId xmlns:a16="http://schemas.microsoft.com/office/drawing/2014/main" id="{48EFE16F-A3AD-4C9D-B84B-CB8DD4121F78}"/>
                </a:ext>
              </a:extLst>
            </p:cNvPr>
            <p:cNvSpPr/>
            <p:nvPr/>
          </p:nvSpPr>
          <p:spPr>
            <a:xfrm>
              <a:off x="5524666" y="3154068"/>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324" name="Straight Connector 323">
              <a:extLst>
                <a:ext uri="{FF2B5EF4-FFF2-40B4-BE49-F238E27FC236}">
                  <a16:creationId xmlns:a16="http://schemas.microsoft.com/office/drawing/2014/main" id="{F7F37647-DCE1-418C-B3D5-04259A765145}"/>
                </a:ext>
              </a:extLst>
            </p:cNvPr>
            <p:cNvCxnSpPr>
              <a:cxnSpLocks/>
              <a:stCxn id="230" idx="6"/>
              <a:endCxn id="4" idx="2"/>
            </p:cNvCxnSpPr>
            <p:nvPr/>
          </p:nvCxnSpPr>
          <p:spPr>
            <a:xfrm>
              <a:off x="4826722" y="2485863"/>
              <a:ext cx="697944" cy="7830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00A6A949-772E-4999-B1D4-17535AE49FC5}"/>
                </a:ext>
              </a:extLst>
            </p:cNvPr>
            <p:cNvCxnSpPr>
              <a:cxnSpLocks/>
              <a:stCxn id="229" idx="6"/>
              <a:endCxn id="4" idx="2"/>
            </p:cNvCxnSpPr>
            <p:nvPr/>
          </p:nvCxnSpPr>
          <p:spPr>
            <a:xfrm>
              <a:off x="4826722" y="2899833"/>
              <a:ext cx="697944" cy="3691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E14984FB-67F6-4979-88DA-17F2642B2EC7}"/>
                </a:ext>
              </a:extLst>
            </p:cNvPr>
            <p:cNvCxnSpPr>
              <a:cxnSpLocks/>
              <a:stCxn id="228" idx="6"/>
              <a:endCxn id="4" idx="2"/>
            </p:cNvCxnSpPr>
            <p:nvPr/>
          </p:nvCxnSpPr>
          <p:spPr>
            <a:xfrm flipV="1">
              <a:off x="4826722" y="3268938"/>
              <a:ext cx="697944" cy="448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4380A89D-7FA1-4EEB-AA47-2C3795D17AD8}"/>
                </a:ext>
              </a:extLst>
            </p:cNvPr>
            <p:cNvCxnSpPr>
              <a:cxnSpLocks/>
              <a:stCxn id="227" idx="6"/>
              <a:endCxn id="4" idx="2"/>
            </p:cNvCxnSpPr>
            <p:nvPr/>
          </p:nvCxnSpPr>
          <p:spPr>
            <a:xfrm flipV="1">
              <a:off x="4826722" y="3268938"/>
              <a:ext cx="697944" cy="4588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D26C8B21-A469-4C7B-9B38-C18A914DC7F8}"/>
                </a:ext>
              </a:extLst>
            </p:cNvPr>
            <p:cNvCxnSpPr>
              <a:cxnSpLocks/>
              <a:stCxn id="226" idx="6"/>
              <a:endCxn id="4" idx="2"/>
            </p:cNvCxnSpPr>
            <p:nvPr/>
          </p:nvCxnSpPr>
          <p:spPr>
            <a:xfrm flipV="1">
              <a:off x="4826722" y="3268938"/>
              <a:ext cx="697944" cy="8728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6EA13A5B-F90F-4FE8-8407-4CECDA3C3562}"/>
                </a:ext>
              </a:extLst>
            </p:cNvPr>
            <p:cNvCxnSpPr>
              <a:cxnSpLocks/>
              <a:stCxn id="225" idx="6"/>
              <a:endCxn id="4" idx="2"/>
            </p:cNvCxnSpPr>
            <p:nvPr/>
          </p:nvCxnSpPr>
          <p:spPr>
            <a:xfrm flipV="1">
              <a:off x="4826722" y="3268938"/>
              <a:ext cx="697944" cy="12867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65456B48-0497-482F-8554-E2284DE7E32D}"/>
                </a:ext>
              </a:extLst>
            </p:cNvPr>
            <p:cNvCxnSpPr>
              <a:cxnSpLocks/>
              <a:stCxn id="230" idx="6"/>
              <a:endCxn id="3" idx="2"/>
            </p:cNvCxnSpPr>
            <p:nvPr/>
          </p:nvCxnSpPr>
          <p:spPr>
            <a:xfrm>
              <a:off x="4826722" y="2485863"/>
              <a:ext cx="697944" cy="119704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A0B34122-061B-405C-A2E8-E03A7067E840}"/>
                </a:ext>
              </a:extLst>
            </p:cNvPr>
            <p:cNvCxnSpPr>
              <a:cxnSpLocks/>
              <a:stCxn id="229" idx="6"/>
              <a:endCxn id="3" idx="2"/>
            </p:cNvCxnSpPr>
            <p:nvPr/>
          </p:nvCxnSpPr>
          <p:spPr>
            <a:xfrm>
              <a:off x="4826722" y="2899833"/>
              <a:ext cx="697944" cy="7830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108CDC3F-5C48-4AD3-B994-5EDDD0042A04}"/>
                </a:ext>
              </a:extLst>
            </p:cNvPr>
            <p:cNvCxnSpPr>
              <a:cxnSpLocks/>
              <a:stCxn id="228" idx="6"/>
              <a:endCxn id="3" idx="2"/>
            </p:cNvCxnSpPr>
            <p:nvPr/>
          </p:nvCxnSpPr>
          <p:spPr>
            <a:xfrm>
              <a:off x="4826722" y="3313803"/>
              <a:ext cx="697944" cy="3691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EAE1E8AA-307C-4C05-9F41-A334FCB9B659}"/>
                </a:ext>
              </a:extLst>
            </p:cNvPr>
            <p:cNvCxnSpPr>
              <a:cxnSpLocks/>
              <a:stCxn id="227" idx="6"/>
              <a:endCxn id="3" idx="2"/>
            </p:cNvCxnSpPr>
            <p:nvPr/>
          </p:nvCxnSpPr>
          <p:spPr>
            <a:xfrm flipV="1">
              <a:off x="4826722" y="3682908"/>
              <a:ext cx="697944" cy="448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A5D933D7-147C-430A-BBE7-5F6522D6B399}"/>
                </a:ext>
              </a:extLst>
            </p:cNvPr>
            <p:cNvCxnSpPr>
              <a:cxnSpLocks/>
              <a:stCxn id="226" idx="6"/>
              <a:endCxn id="3" idx="2"/>
            </p:cNvCxnSpPr>
            <p:nvPr/>
          </p:nvCxnSpPr>
          <p:spPr>
            <a:xfrm flipV="1">
              <a:off x="4826722" y="3682908"/>
              <a:ext cx="697944" cy="4588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9EDF5A29-33D4-4A5A-BCFE-67FDFB404908}"/>
                </a:ext>
              </a:extLst>
            </p:cNvPr>
            <p:cNvCxnSpPr>
              <a:cxnSpLocks/>
              <a:stCxn id="225" idx="6"/>
              <a:endCxn id="3" idx="2"/>
            </p:cNvCxnSpPr>
            <p:nvPr/>
          </p:nvCxnSpPr>
          <p:spPr>
            <a:xfrm flipV="1">
              <a:off x="4826722" y="3682908"/>
              <a:ext cx="697944" cy="8728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D26864D4-EC66-4558-BAC4-E79FA10C0431}"/>
                </a:ext>
              </a:extLst>
            </p:cNvPr>
            <p:cNvCxnSpPr>
              <a:cxnSpLocks/>
              <a:stCxn id="4" idx="6"/>
              <a:endCxn id="321" idx="2"/>
            </p:cNvCxnSpPr>
            <p:nvPr/>
          </p:nvCxnSpPr>
          <p:spPr>
            <a:xfrm flipV="1">
              <a:off x="5790086" y="2481615"/>
              <a:ext cx="697944" cy="7873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5BD31DA0-FD63-45B8-923D-37489506B622}"/>
                </a:ext>
              </a:extLst>
            </p:cNvPr>
            <p:cNvCxnSpPr>
              <a:cxnSpLocks/>
              <a:stCxn id="4" idx="6"/>
              <a:endCxn id="320" idx="2"/>
            </p:cNvCxnSpPr>
            <p:nvPr/>
          </p:nvCxnSpPr>
          <p:spPr>
            <a:xfrm flipV="1">
              <a:off x="5790086" y="2895585"/>
              <a:ext cx="697944" cy="3733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A8D5D53E-1A9D-4C3F-B58B-269559BF3A6F}"/>
                </a:ext>
              </a:extLst>
            </p:cNvPr>
            <p:cNvCxnSpPr>
              <a:cxnSpLocks/>
              <a:stCxn id="4" idx="6"/>
              <a:endCxn id="319" idx="2"/>
            </p:cNvCxnSpPr>
            <p:nvPr/>
          </p:nvCxnSpPr>
          <p:spPr>
            <a:xfrm>
              <a:off x="5790086" y="3268938"/>
              <a:ext cx="697944" cy="4061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529C9188-A2F3-4FF6-ADAD-88071698FBC1}"/>
                </a:ext>
              </a:extLst>
            </p:cNvPr>
            <p:cNvCxnSpPr>
              <a:cxnSpLocks/>
              <a:stCxn id="4" idx="6"/>
              <a:endCxn id="318" idx="2"/>
            </p:cNvCxnSpPr>
            <p:nvPr/>
          </p:nvCxnSpPr>
          <p:spPr>
            <a:xfrm>
              <a:off x="5790086" y="3268938"/>
              <a:ext cx="697944" cy="454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F28EA6E4-2683-4571-8365-20C4CC8FF659}"/>
                </a:ext>
              </a:extLst>
            </p:cNvPr>
            <p:cNvCxnSpPr>
              <a:cxnSpLocks/>
              <a:stCxn id="4" idx="6"/>
              <a:endCxn id="317" idx="2"/>
            </p:cNvCxnSpPr>
            <p:nvPr/>
          </p:nvCxnSpPr>
          <p:spPr>
            <a:xfrm>
              <a:off x="5790086" y="3268938"/>
              <a:ext cx="697944" cy="868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60AE86F5-88BC-4949-9649-45BBB15E69C9}"/>
                </a:ext>
              </a:extLst>
            </p:cNvPr>
            <p:cNvCxnSpPr>
              <a:cxnSpLocks/>
              <a:stCxn id="4" idx="6"/>
              <a:endCxn id="316" idx="2"/>
            </p:cNvCxnSpPr>
            <p:nvPr/>
          </p:nvCxnSpPr>
          <p:spPr>
            <a:xfrm>
              <a:off x="5790086" y="3268938"/>
              <a:ext cx="697944" cy="12825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B95C3A3A-5E0C-4123-B108-9A4D8523A349}"/>
                </a:ext>
              </a:extLst>
            </p:cNvPr>
            <p:cNvCxnSpPr>
              <a:cxnSpLocks/>
              <a:stCxn id="3" idx="6"/>
              <a:endCxn id="321" idx="2"/>
            </p:cNvCxnSpPr>
            <p:nvPr/>
          </p:nvCxnSpPr>
          <p:spPr>
            <a:xfrm flipV="1">
              <a:off x="5790086" y="2481615"/>
              <a:ext cx="697944" cy="12012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05FEC86A-FC24-4A05-AD8F-CA449681C496}"/>
                </a:ext>
              </a:extLst>
            </p:cNvPr>
            <p:cNvCxnSpPr>
              <a:cxnSpLocks/>
              <a:stCxn id="3" idx="6"/>
              <a:endCxn id="320" idx="2"/>
            </p:cNvCxnSpPr>
            <p:nvPr/>
          </p:nvCxnSpPr>
          <p:spPr>
            <a:xfrm flipV="1">
              <a:off x="5790086" y="2895585"/>
              <a:ext cx="697944" cy="7873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16807ADE-B9DE-48AB-A4CF-AF1B578DD7FB}"/>
                </a:ext>
              </a:extLst>
            </p:cNvPr>
            <p:cNvCxnSpPr>
              <a:cxnSpLocks/>
              <a:stCxn id="3" idx="6"/>
              <a:endCxn id="319" idx="2"/>
            </p:cNvCxnSpPr>
            <p:nvPr/>
          </p:nvCxnSpPr>
          <p:spPr>
            <a:xfrm flipV="1">
              <a:off x="5790086" y="3309555"/>
              <a:ext cx="697944" cy="3733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2FEAAA2C-3F38-4EA0-ACA2-D385C686F57B}"/>
                </a:ext>
              </a:extLst>
            </p:cNvPr>
            <p:cNvCxnSpPr>
              <a:cxnSpLocks/>
              <a:stCxn id="3" idx="6"/>
              <a:endCxn id="318" idx="2"/>
            </p:cNvCxnSpPr>
            <p:nvPr/>
          </p:nvCxnSpPr>
          <p:spPr>
            <a:xfrm>
              <a:off x="5790086" y="3682908"/>
              <a:ext cx="697944" cy="4061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889BBCC2-AD43-45E2-A21B-D42BE8DDE06C}"/>
                </a:ext>
              </a:extLst>
            </p:cNvPr>
            <p:cNvCxnSpPr>
              <a:cxnSpLocks/>
              <a:stCxn id="3" idx="6"/>
              <a:endCxn id="317" idx="2"/>
            </p:cNvCxnSpPr>
            <p:nvPr/>
          </p:nvCxnSpPr>
          <p:spPr>
            <a:xfrm>
              <a:off x="5790086" y="3682908"/>
              <a:ext cx="697944" cy="454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A2610FA4-57FE-4713-9EF8-02D0F9F6B1FF}"/>
                </a:ext>
              </a:extLst>
            </p:cNvPr>
            <p:cNvCxnSpPr>
              <a:cxnSpLocks/>
              <a:stCxn id="3" idx="6"/>
              <a:endCxn id="316" idx="2"/>
            </p:cNvCxnSpPr>
            <p:nvPr/>
          </p:nvCxnSpPr>
          <p:spPr>
            <a:xfrm>
              <a:off x="5790086" y="3682908"/>
              <a:ext cx="697944" cy="868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399" name="Table 399">
            <a:extLst>
              <a:ext uri="{FF2B5EF4-FFF2-40B4-BE49-F238E27FC236}">
                <a16:creationId xmlns:a16="http://schemas.microsoft.com/office/drawing/2014/main" id="{CAB31BA1-9A1C-4398-BBF4-D054A794F92D}"/>
              </a:ext>
            </a:extLst>
          </p:cNvPr>
          <p:cNvGraphicFramePr>
            <a:graphicFrameLocks noGrp="1"/>
          </p:cNvGraphicFramePr>
          <p:nvPr>
            <p:extLst>
              <p:ext uri="{D42A27DB-BD31-4B8C-83A1-F6EECF244321}">
                <p14:modId xmlns:p14="http://schemas.microsoft.com/office/powerpoint/2010/main" val="234590434"/>
              </p:ext>
            </p:extLst>
          </p:nvPr>
        </p:nvGraphicFramePr>
        <p:xfrm>
          <a:off x="2037192" y="1497458"/>
          <a:ext cx="469988" cy="3469572"/>
        </p:xfrm>
        <a:graphic>
          <a:graphicData uri="http://schemas.openxmlformats.org/drawingml/2006/table">
            <a:tbl>
              <a:tblPr firstRow="1" bandRow="1">
                <a:tableStyleId>{5C22544A-7EE6-4342-B048-85BDC9FD1C3A}</a:tableStyleId>
              </a:tblPr>
              <a:tblGrid>
                <a:gridCol w="469988">
                  <a:extLst>
                    <a:ext uri="{9D8B030D-6E8A-4147-A177-3AD203B41FA5}">
                      <a16:colId xmlns:a16="http://schemas.microsoft.com/office/drawing/2014/main" val="2755684500"/>
                    </a:ext>
                  </a:extLst>
                </a:gridCol>
              </a:tblGrid>
              <a:tr h="289131">
                <a:tc>
                  <a:txBody>
                    <a:bodyPr/>
                    <a:lstStyle/>
                    <a:p>
                      <a:endParaRPr lang="en-US" sz="40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68405417"/>
                  </a:ext>
                </a:extLst>
              </a:tr>
              <a:tr h="289131">
                <a:tc>
                  <a:txBody>
                    <a:bodyPr/>
                    <a:lstStyle/>
                    <a:p>
                      <a:endParaRPr lang="en-US" sz="40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lumMod val="65000"/>
                      </a:schemeClr>
                    </a:solidFill>
                  </a:tcPr>
                </a:tc>
                <a:extLst>
                  <a:ext uri="{0D108BD9-81ED-4DB2-BD59-A6C34878D82A}">
                    <a16:rowId xmlns:a16="http://schemas.microsoft.com/office/drawing/2014/main" val="365492769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54834643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2765223704"/>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989881540"/>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37701910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24161907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98901685"/>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64745592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56283409"/>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49701133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2215351559"/>
                  </a:ext>
                </a:extLst>
              </a:tr>
            </a:tbl>
          </a:graphicData>
        </a:graphic>
      </p:graphicFrame>
      <p:graphicFrame>
        <p:nvGraphicFramePr>
          <p:cNvPr id="401" name="Table 399">
            <a:extLst>
              <a:ext uri="{FF2B5EF4-FFF2-40B4-BE49-F238E27FC236}">
                <a16:creationId xmlns:a16="http://schemas.microsoft.com/office/drawing/2014/main" id="{44CD59BA-068E-40BB-B1B0-4AD241422ED6}"/>
              </a:ext>
            </a:extLst>
          </p:cNvPr>
          <p:cNvGraphicFramePr>
            <a:graphicFrameLocks noGrp="1"/>
          </p:cNvGraphicFramePr>
          <p:nvPr>
            <p:extLst>
              <p:ext uri="{D42A27DB-BD31-4B8C-83A1-F6EECF244321}">
                <p14:modId xmlns:p14="http://schemas.microsoft.com/office/powerpoint/2010/main" val="956090050"/>
              </p:ext>
            </p:extLst>
          </p:nvPr>
        </p:nvGraphicFramePr>
        <p:xfrm>
          <a:off x="8461571" y="1497457"/>
          <a:ext cx="469988" cy="3469572"/>
        </p:xfrm>
        <a:graphic>
          <a:graphicData uri="http://schemas.openxmlformats.org/drawingml/2006/table">
            <a:tbl>
              <a:tblPr firstRow="1" bandRow="1">
                <a:tableStyleId>{5C22544A-7EE6-4342-B048-85BDC9FD1C3A}</a:tableStyleId>
              </a:tblPr>
              <a:tblGrid>
                <a:gridCol w="469988">
                  <a:extLst>
                    <a:ext uri="{9D8B030D-6E8A-4147-A177-3AD203B41FA5}">
                      <a16:colId xmlns:a16="http://schemas.microsoft.com/office/drawing/2014/main" val="2755684500"/>
                    </a:ext>
                  </a:extLst>
                </a:gridCol>
              </a:tblGrid>
              <a:tr h="289131">
                <a:tc>
                  <a:txBody>
                    <a:bodyPr/>
                    <a:lstStyle/>
                    <a:p>
                      <a:endParaRPr lang="en-US" sz="40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68405417"/>
                  </a:ext>
                </a:extLst>
              </a:tr>
              <a:tr h="289131">
                <a:tc>
                  <a:txBody>
                    <a:bodyPr/>
                    <a:lstStyle/>
                    <a:p>
                      <a:endParaRPr lang="en-US" sz="40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lumMod val="65000"/>
                      </a:schemeClr>
                    </a:solidFill>
                  </a:tcPr>
                </a:tc>
                <a:extLst>
                  <a:ext uri="{0D108BD9-81ED-4DB2-BD59-A6C34878D82A}">
                    <a16:rowId xmlns:a16="http://schemas.microsoft.com/office/drawing/2014/main" val="365492769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54834643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2765223704"/>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989881540"/>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37701910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24161907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98901685"/>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64745592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56283409"/>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49701133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2215351559"/>
                  </a:ext>
                </a:extLst>
              </a:tr>
            </a:tbl>
          </a:graphicData>
        </a:graphic>
      </p:graphicFrame>
      <p:sp>
        <p:nvSpPr>
          <p:cNvPr id="403" name="Rectangle 402">
            <a:extLst>
              <a:ext uri="{FF2B5EF4-FFF2-40B4-BE49-F238E27FC236}">
                <a16:creationId xmlns:a16="http://schemas.microsoft.com/office/drawing/2014/main" id="{6678C41E-D32C-4DF5-99FA-A55194928CB4}"/>
              </a:ext>
            </a:extLst>
          </p:cNvPr>
          <p:cNvSpPr/>
          <p:nvPr/>
        </p:nvSpPr>
        <p:spPr>
          <a:xfrm>
            <a:off x="1697643" y="5108226"/>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Inputs</a:t>
            </a:r>
          </a:p>
        </p:txBody>
      </p:sp>
      <p:sp>
        <p:nvSpPr>
          <p:cNvPr id="405" name="Rectangle 404">
            <a:extLst>
              <a:ext uri="{FF2B5EF4-FFF2-40B4-BE49-F238E27FC236}">
                <a16:creationId xmlns:a16="http://schemas.microsoft.com/office/drawing/2014/main" id="{F08EC0EA-8443-4B91-B5C2-0CBD54F57971}"/>
              </a:ext>
            </a:extLst>
          </p:cNvPr>
          <p:cNvSpPr/>
          <p:nvPr/>
        </p:nvSpPr>
        <p:spPr>
          <a:xfrm>
            <a:off x="8100905" y="5103348"/>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Outputs</a:t>
            </a:r>
          </a:p>
        </p:txBody>
      </p:sp>
      <p:sp>
        <p:nvSpPr>
          <p:cNvPr id="407" name="Arrow: Left-Right 406">
            <a:extLst>
              <a:ext uri="{FF2B5EF4-FFF2-40B4-BE49-F238E27FC236}">
                <a16:creationId xmlns:a16="http://schemas.microsoft.com/office/drawing/2014/main" id="{FECE2441-409B-408D-BF54-983562FC9855}"/>
              </a:ext>
            </a:extLst>
          </p:cNvPr>
          <p:cNvSpPr/>
          <p:nvPr/>
        </p:nvSpPr>
        <p:spPr>
          <a:xfrm>
            <a:off x="3004602" y="5095739"/>
            <a:ext cx="4963593" cy="490221"/>
          </a:xfrm>
          <a:prstGeom prst="leftRightArrow">
            <a:avLst/>
          </a:prstGeom>
          <a:solidFill>
            <a:srgbClr val="E7FFBE"/>
          </a:solidFill>
          <a:ln w="12700">
            <a:solidFill>
              <a:schemeClr val="bg2">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2610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Autoencoders</a:t>
            </a:r>
          </a:p>
        </p:txBody>
      </p:sp>
      <p:grpSp>
        <p:nvGrpSpPr>
          <p:cNvPr id="398" name="Group 397">
            <a:extLst>
              <a:ext uri="{FF2B5EF4-FFF2-40B4-BE49-F238E27FC236}">
                <a16:creationId xmlns:a16="http://schemas.microsoft.com/office/drawing/2014/main" id="{31328D4D-A088-4A5B-AA89-86A0C49C890C}"/>
              </a:ext>
            </a:extLst>
          </p:cNvPr>
          <p:cNvGrpSpPr/>
          <p:nvPr/>
        </p:nvGrpSpPr>
        <p:grpSpPr>
          <a:xfrm>
            <a:off x="2723443" y="1487108"/>
            <a:ext cx="5525913" cy="3484169"/>
            <a:chOff x="2897707" y="1725233"/>
            <a:chExt cx="5525913" cy="3484169"/>
          </a:xfrm>
        </p:grpSpPr>
        <p:cxnSp>
          <p:nvCxnSpPr>
            <p:cNvPr id="31" name="Straight Connector 30">
              <a:extLst>
                <a:ext uri="{FF2B5EF4-FFF2-40B4-BE49-F238E27FC236}">
                  <a16:creationId xmlns:a16="http://schemas.microsoft.com/office/drawing/2014/main" id="{01A4ECC0-8EB5-4BF3-866D-3BAD6973C0A4}"/>
                </a:ext>
              </a:extLst>
            </p:cNvPr>
            <p:cNvCxnSpPr>
              <a:stCxn id="103" idx="6"/>
              <a:endCxn id="225" idx="2"/>
            </p:cNvCxnSpPr>
            <p:nvPr/>
          </p:nvCxnSpPr>
          <p:spPr>
            <a:xfrm flipV="1">
              <a:off x="3178867" y="4555713"/>
              <a:ext cx="1382436" cy="538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E2536FB-6A74-40E5-B7BC-A9A66A0E62C8}"/>
                </a:ext>
              </a:extLst>
            </p:cNvPr>
            <p:cNvCxnSpPr>
              <a:cxnSpLocks/>
              <a:stCxn id="104" idx="6"/>
              <a:endCxn id="225" idx="2"/>
            </p:cNvCxnSpPr>
            <p:nvPr/>
          </p:nvCxnSpPr>
          <p:spPr>
            <a:xfrm flipV="1">
              <a:off x="3178867" y="4555713"/>
              <a:ext cx="1382436" cy="2433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D81105D-BEEC-4444-BF18-B15C21EEF650}"/>
                </a:ext>
              </a:extLst>
            </p:cNvPr>
            <p:cNvCxnSpPr>
              <a:cxnSpLocks/>
              <a:stCxn id="105" idx="6"/>
              <a:endCxn id="225" idx="2"/>
            </p:cNvCxnSpPr>
            <p:nvPr/>
          </p:nvCxnSpPr>
          <p:spPr>
            <a:xfrm>
              <a:off x="3178867" y="4503591"/>
              <a:ext cx="1382436" cy="521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A3B96A4-6308-4DFC-A40F-67B3443F8C2F}"/>
                </a:ext>
              </a:extLst>
            </p:cNvPr>
            <p:cNvCxnSpPr>
              <a:cxnSpLocks/>
              <a:stCxn id="106" idx="6"/>
              <a:endCxn id="225" idx="2"/>
            </p:cNvCxnSpPr>
            <p:nvPr/>
          </p:nvCxnSpPr>
          <p:spPr>
            <a:xfrm>
              <a:off x="3178867" y="4208119"/>
              <a:ext cx="1382436" cy="34759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0C4B73E-D8F4-40C5-BAC7-F5633DCF584C}"/>
                </a:ext>
              </a:extLst>
            </p:cNvPr>
            <p:cNvCxnSpPr>
              <a:cxnSpLocks/>
              <a:stCxn id="107" idx="6"/>
              <a:endCxn id="225" idx="2"/>
            </p:cNvCxnSpPr>
            <p:nvPr/>
          </p:nvCxnSpPr>
          <p:spPr>
            <a:xfrm>
              <a:off x="3170997" y="3912648"/>
              <a:ext cx="1390305" cy="6430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94C9EB2-993C-44B9-9820-7B36235A1CB6}"/>
                </a:ext>
              </a:extLst>
            </p:cNvPr>
            <p:cNvCxnSpPr>
              <a:cxnSpLocks/>
              <a:stCxn id="108" idx="6"/>
              <a:endCxn id="225" idx="2"/>
            </p:cNvCxnSpPr>
            <p:nvPr/>
          </p:nvCxnSpPr>
          <p:spPr>
            <a:xfrm>
              <a:off x="3170996" y="3617177"/>
              <a:ext cx="1390306" cy="93853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DDA8304-0BA6-496C-9E5F-C23AB8A605E2}"/>
                </a:ext>
              </a:extLst>
            </p:cNvPr>
            <p:cNvCxnSpPr>
              <a:cxnSpLocks/>
              <a:stCxn id="109" idx="6"/>
              <a:endCxn id="225" idx="2"/>
            </p:cNvCxnSpPr>
            <p:nvPr/>
          </p:nvCxnSpPr>
          <p:spPr>
            <a:xfrm>
              <a:off x="3170996" y="3321705"/>
              <a:ext cx="1390306" cy="12340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382EB5E-E0B3-4B4B-8E38-05D83D6D2C5A}"/>
                </a:ext>
              </a:extLst>
            </p:cNvPr>
            <p:cNvCxnSpPr>
              <a:cxnSpLocks/>
              <a:stCxn id="110" idx="6"/>
              <a:endCxn id="225" idx="2"/>
            </p:cNvCxnSpPr>
            <p:nvPr/>
          </p:nvCxnSpPr>
          <p:spPr>
            <a:xfrm>
              <a:off x="3170996" y="3026234"/>
              <a:ext cx="1390306" cy="1529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D35F32-EEC4-4513-B6C6-787F1B2AB0E7}"/>
                </a:ext>
              </a:extLst>
            </p:cNvPr>
            <p:cNvCxnSpPr>
              <a:cxnSpLocks/>
              <a:stCxn id="111" idx="6"/>
              <a:endCxn id="225" idx="2"/>
            </p:cNvCxnSpPr>
            <p:nvPr/>
          </p:nvCxnSpPr>
          <p:spPr>
            <a:xfrm>
              <a:off x="3170996" y="2730763"/>
              <a:ext cx="1390306" cy="182495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AA2D2A7-76EC-4E74-839D-C5A139FC4923}"/>
                </a:ext>
              </a:extLst>
            </p:cNvPr>
            <p:cNvCxnSpPr>
              <a:cxnSpLocks/>
              <a:stCxn id="112" idx="6"/>
              <a:endCxn id="225" idx="2"/>
            </p:cNvCxnSpPr>
            <p:nvPr/>
          </p:nvCxnSpPr>
          <p:spPr>
            <a:xfrm>
              <a:off x="3170996" y="2435291"/>
              <a:ext cx="1390306" cy="2120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48A66D6-FE50-49F4-972A-54469CD3F8FD}"/>
                </a:ext>
              </a:extLst>
            </p:cNvPr>
            <p:cNvCxnSpPr>
              <a:cxnSpLocks/>
              <a:stCxn id="113" idx="6"/>
              <a:endCxn id="225" idx="2"/>
            </p:cNvCxnSpPr>
            <p:nvPr/>
          </p:nvCxnSpPr>
          <p:spPr>
            <a:xfrm>
              <a:off x="3163127" y="2139820"/>
              <a:ext cx="1398175" cy="24158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B9BAFFF-8F06-410E-88EC-2CBD25E402DB}"/>
                </a:ext>
              </a:extLst>
            </p:cNvPr>
            <p:cNvCxnSpPr>
              <a:cxnSpLocks/>
              <a:stCxn id="114" idx="6"/>
              <a:endCxn id="225" idx="2"/>
            </p:cNvCxnSpPr>
            <p:nvPr/>
          </p:nvCxnSpPr>
          <p:spPr>
            <a:xfrm>
              <a:off x="3163126" y="1844351"/>
              <a:ext cx="1398176" cy="271136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EBCF8FA-FF69-44B0-9E25-AC2729231D8A}"/>
                </a:ext>
              </a:extLst>
            </p:cNvPr>
            <p:cNvCxnSpPr>
              <a:cxnSpLocks/>
              <a:stCxn id="103" idx="6"/>
              <a:endCxn id="226" idx="2"/>
            </p:cNvCxnSpPr>
            <p:nvPr/>
          </p:nvCxnSpPr>
          <p:spPr>
            <a:xfrm flipV="1">
              <a:off x="3178867" y="4141743"/>
              <a:ext cx="1382436" cy="9527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B1C510A-A6D9-4D33-ACFE-6B5D9F6FA41C}"/>
                </a:ext>
              </a:extLst>
            </p:cNvPr>
            <p:cNvCxnSpPr>
              <a:cxnSpLocks/>
              <a:stCxn id="104" idx="6"/>
              <a:endCxn id="226" idx="2"/>
            </p:cNvCxnSpPr>
            <p:nvPr/>
          </p:nvCxnSpPr>
          <p:spPr>
            <a:xfrm flipV="1">
              <a:off x="3178867" y="4141743"/>
              <a:ext cx="1382436" cy="6573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3715240-9185-4A5B-AE7A-4C97792D90D1}"/>
                </a:ext>
              </a:extLst>
            </p:cNvPr>
            <p:cNvCxnSpPr>
              <a:cxnSpLocks/>
              <a:stCxn id="105" idx="6"/>
              <a:endCxn id="226" idx="2"/>
            </p:cNvCxnSpPr>
            <p:nvPr/>
          </p:nvCxnSpPr>
          <p:spPr>
            <a:xfrm flipV="1">
              <a:off x="3178867" y="4141743"/>
              <a:ext cx="1382436" cy="3618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54B0DAB-33D9-490B-9087-16959A44B9DB}"/>
                </a:ext>
              </a:extLst>
            </p:cNvPr>
            <p:cNvCxnSpPr>
              <a:cxnSpLocks/>
              <a:stCxn id="106" idx="6"/>
              <a:endCxn id="226" idx="2"/>
            </p:cNvCxnSpPr>
            <p:nvPr/>
          </p:nvCxnSpPr>
          <p:spPr>
            <a:xfrm flipV="1">
              <a:off x="3178867" y="4141743"/>
              <a:ext cx="1382436" cy="663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7B161B2-4A08-49A6-AC1A-55EC7D4A7B7F}"/>
                </a:ext>
              </a:extLst>
            </p:cNvPr>
            <p:cNvCxnSpPr>
              <a:cxnSpLocks/>
              <a:stCxn id="107" idx="6"/>
              <a:endCxn id="226" idx="2"/>
            </p:cNvCxnSpPr>
            <p:nvPr/>
          </p:nvCxnSpPr>
          <p:spPr>
            <a:xfrm>
              <a:off x="3170997" y="3912648"/>
              <a:ext cx="1390305" cy="22909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30BBC86-E0E6-4217-BCC5-24ACCDDF965E}"/>
                </a:ext>
              </a:extLst>
            </p:cNvPr>
            <p:cNvCxnSpPr>
              <a:cxnSpLocks/>
              <a:stCxn id="108" idx="6"/>
              <a:endCxn id="226" idx="2"/>
            </p:cNvCxnSpPr>
            <p:nvPr/>
          </p:nvCxnSpPr>
          <p:spPr>
            <a:xfrm>
              <a:off x="3170996" y="3617177"/>
              <a:ext cx="1390306" cy="5245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2EF694C-7600-4532-9A1C-E58014A23CDC}"/>
                </a:ext>
              </a:extLst>
            </p:cNvPr>
            <p:cNvCxnSpPr>
              <a:cxnSpLocks/>
              <a:stCxn id="109" idx="6"/>
              <a:endCxn id="226" idx="2"/>
            </p:cNvCxnSpPr>
            <p:nvPr/>
          </p:nvCxnSpPr>
          <p:spPr>
            <a:xfrm>
              <a:off x="3170996" y="3321705"/>
              <a:ext cx="1390306" cy="8200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1301B3D-94B1-42B8-B149-5674284E8897}"/>
                </a:ext>
              </a:extLst>
            </p:cNvPr>
            <p:cNvCxnSpPr>
              <a:cxnSpLocks/>
              <a:stCxn id="110" idx="6"/>
              <a:endCxn id="226" idx="2"/>
            </p:cNvCxnSpPr>
            <p:nvPr/>
          </p:nvCxnSpPr>
          <p:spPr>
            <a:xfrm>
              <a:off x="3170996" y="3026234"/>
              <a:ext cx="1390306" cy="111550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AC27F19-8E25-4D29-BAEF-1E7F61AAD40F}"/>
                </a:ext>
              </a:extLst>
            </p:cNvPr>
            <p:cNvCxnSpPr>
              <a:cxnSpLocks/>
              <a:stCxn id="111" idx="6"/>
              <a:endCxn id="226" idx="2"/>
            </p:cNvCxnSpPr>
            <p:nvPr/>
          </p:nvCxnSpPr>
          <p:spPr>
            <a:xfrm>
              <a:off x="3170996" y="2730763"/>
              <a:ext cx="1390306" cy="14109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FBC4943-1BDA-47A4-8A56-E3E534F29F70}"/>
                </a:ext>
              </a:extLst>
            </p:cNvPr>
            <p:cNvCxnSpPr>
              <a:cxnSpLocks/>
              <a:stCxn id="112" idx="6"/>
              <a:endCxn id="226" idx="2"/>
            </p:cNvCxnSpPr>
            <p:nvPr/>
          </p:nvCxnSpPr>
          <p:spPr>
            <a:xfrm>
              <a:off x="3170996" y="2435291"/>
              <a:ext cx="1390306" cy="1706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2C872EE-0637-451A-BB11-C5C1873D8271}"/>
                </a:ext>
              </a:extLst>
            </p:cNvPr>
            <p:cNvCxnSpPr>
              <a:cxnSpLocks/>
              <a:stCxn id="113" idx="6"/>
              <a:endCxn id="226" idx="2"/>
            </p:cNvCxnSpPr>
            <p:nvPr/>
          </p:nvCxnSpPr>
          <p:spPr>
            <a:xfrm>
              <a:off x="3163127" y="2139820"/>
              <a:ext cx="1398175" cy="20019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0B24CB6-F862-4E80-A327-95BA75B6675E}"/>
                </a:ext>
              </a:extLst>
            </p:cNvPr>
            <p:cNvCxnSpPr>
              <a:cxnSpLocks/>
              <a:stCxn id="114" idx="6"/>
              <a:endCxn id="226" idx="2"/>
            </p:cNvCxnSpPr>
            <p:nvPr/>
          </p:nvCxnSpPr>
          <p:spPr>
            <a:xfrm>
              <a:off x="3163126" y="1844351"/>
              <a:ext cx="1398176" cy="22973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0C7D5FB-8DA5-4C22-99C7-DA6F8A0AF31A}"/>
                </a:ext>
              </a:extLst>
            </p:cNvPr>
            <p:cNvCxnSpPr>
              <a:cxnSpLocks/>
              <a:stCxn id="103" idx="6"/>
              <a:endCxn id="227" idx="2"/>
            </p:cNvCxnSpPr>
            <p:nvPr/>
          </p:nvCxnSpPr>
          <p:spPr>
            <a:xfrm flipV="1">
              <a:off x="3178867" y="3727773"/>
              <a:ext cx="1382436" cy="13667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2EBC39E-7428-4F6F-AF65-A5ED076E3479}"/>
                </a:ext>
              </a:extLst>
            </p:cNvPr>
            <p:cNvCxnSpPr>
              <a:cxnSpLocks/>
              <a:stCxn id="104" idx="6"/>
              <a:endCxn id="227" idx="2"/>
            </p:cNvCxnSpPr>
            <p:nvPr/>
          </p:nvCxnSpPr>
          <p:spPr>
            <a:xfrm flipV="1">
              <a:off x="3178867" y="3727773"/>
              <a:ext cx="1382436" cy="10712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A7852DA-2223-4134-B4E1-9B91224B1F1B}"/>
                </a:ext>
              </a:extLst>
            </p:cNvPr>
            <p:cNvCxnSpPr>
              <a:cxnSpLocks/>
              <a:stCxn id="105" idx="6"/>
              <a:endCxn id="227" idx="2"/>
            </p:cNvCxnSpPr>
            <p:nvPr/>
          </p:nvCxnSpPr>
          <p:spPr>
            <a:xfrm flipV="1">
              <a:off x="3178867" y="3727773"/>
              <a:ext cx="1382436" cy="7758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F226E44-B8E5-4E07-933C-84A558FFA740}"/>
                </a:ext>
              </a:extLst>
            </p:cNvPr>
            <p:cNvCxnSpPr>
              <a:cxnSpLocks/>
              <a:stCxn id="106" idx="6"/>
              <a:endCxn id="227" idx="2"/>
            </p:cNvCxnSpPr>
            <p:nvPr/>
          </p:nvCxnSpPr>
          <p:spPr>
            <a:xfrm flipV="1">
              <a:off x="3178867" y="3727773"/>
              <a:ext cx="1382436" cy="4803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05AD2B3-3896-419D-A818-CB70C162CA65}"/>
                </a:ext>
              </a:extLst>
            </p:cNvPr>
            <p:cNvCxnSpPr>
              <a:cxnSpLocks/>
              <a:stCxn id="107" idx="6"/>
              <a:endCxn id="227" idx="2"/>
            </p:cNvCxnSpPr>
            <p:nvPr/>
          </p:nvCxnSpPr>
          <p:spPr>
            <a:xfrm flipV="1">
              <a:off x="3170997" y="3727773"/>
              <a:ext cx="1390305" cy="184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841ED4E-EF40-40BF-A7A5-3EB54AFEEC91}"/>
                </a:ext>
              </a:extLst>
            </p:cNvPr>
            <p:cNvCxnSpPr>
              <a:cxnSpLocks/>
              <a:stCxn id="108" idx="6"/>
              <a:endCxn id="227" idx="2"/>
            </p:cNvCxnSpPr>
            <p:nvPr/>
          </p:nvCxnSpPr>
          <p:spPr>
            <a:xfrm>
              <a:off x="3170996" y="3617177"/>
              <a:ext cx="1390306" cy="1105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FE79289-3FEA-471F-99B6-D13EC8F842E5}"/>
                </a:ext>
              </a:extLst>
            </p:cNvPr>
            <p:cNvCxnSpPr>
              <a:cxnSpLocks/>
              <a:stCxn id="109" idx="6"/>
              <a:endCxn id="227" idx="2"/>
            </p:cNvCxnSpPr>
            <p:nvPr/>
          </p:nvCxnSpPr>
          <p:spPr>
            <a:xfrm>
              <a:off x="3170996" y="3321705"/>
              <a:ext cx="1390306" cy="4060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C341495-F563-4F74-84A8-98F678919809}"/>
                </a:ext>
              </a:extLst>
            </p:cNvPr>
            <p:cNvCxnSpPr>
              <a:cxnSpLocks/>
              <a:stCxn id="110" idx="6"/>
              <a:endCxn id="227" idx="2"/>
            </p:cNvCxnSpPr>
            <p:nvPr/>
          </p:nvCxnSpPr>
          <p:spPr>
            <a:xfrm>
              <a:off x="3170996" y="3026234"/>
              <a:ext cx="1390306" cy="70153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ADACBDC-9C76-4775-9748-86AC14CF92C7}"/>
                </a:ext>
              </a:extLst>
            </p:cNvPr>
            <p:cNvCxnSpPr>
              <a:cxnSpLocks/>
              <a:stCxn id="111" idx="6"/>
              <a:endCxn id="227" idx="2"/>
            </p:cNvCxnSpPr>
            <p:nvPr/>
          </p:nvCxnSpPr>
          <p:spPr>
            <a:xfrm>
              <a:off x="3170996" y="2730763"/>
              <a:ext cx="1390306" cy="9970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8C72452-EF97-4722-B2BD-2013D9243668}"/>
                </a:ext>
              </a:extLst>
            </p:cNvPr>
            <p:cNvCxnSpPr>
              <a:cxnSpLocks/>
              <a:stCxn id="112" idx="6"/>
              <a:endCxn id="227" idx="2"/>
            </p:cNvCxnSpPr>
            <p:nvPr/>
          </p:nvCxnSpPr>
          <p:spPr>
            <a:xfrm>
              <a:off x="3170996" y="2435291"/>
              <a:ext cx="1390306" cy="1292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592F573-D1BB-44E1-B188-AC7FB6933139}"/>
                </a:ext>
              </a:extLst>
            </p:cNvPr>
            <p:cNvCxnSpPr>
              <a:cxnSpLocks/>
              <a:stCxn id="113" idx="6"/>
              <a:endCxn id="227" idx="2"/>
            </p:cNvCxnSpPr>
            <p:nvPr/>
          </p:nvCxnSpPr>
          <p:spPr>
            <a:xfrm>
              <a:off x="3163127" y="2139820"/>
              <a:ext cx="1398175" cy="15879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F796E44-DEDA-4639-B073-AC0374EA3EC4}"/>
                </a:ext>
              </a:extLst>
            </p:cNvPr>
            <p:cNvCxnSpPr>
              <a:cxnSpLocks/>
              <a:stCxn id="114" idx="6"/>
              <a:endCxn id="227" idx="2"/>
            </p:cNvCxnSpPr>
            <p:nvPr/>
          </p:nvCxnSpPr>
          <p:spPr>
            <a:xfrm>
              <a:off x="3163126" y="1844351"/>
              <a:ext cx="1398176" cy="1883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C91E4CB-B54F-483A-B9B9-3E68AECE1C0C}"/>
                </a:ext>
              </a:extLst>
            </p:cNvPr>
            <p:cNvCxnSpPr>
              <a:cxnSpLocks/>
              <a:stCxn id="103" idx="6"/>
              <a:endCxn id="228" idx="2"/>
            </p:cNvCxnSpPr>
            <p:nvPr/>
          </p:nvCxnSpPr>
          <p:spPr>
            <a:xfrm flipV="1">
              <a:off x="3178867" y="3313804"/>
              <a:ext cx="1382436" cy="1780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0628A6A-EB74-41AD-A8A7-B8FF285E99AE}"/>
                </a:ext>
              </a:extLst>
            </p:cNvPr>
            <p:cNvCxnSpPr>
              <a:cxnSpLocks/>
              <a:stCxn id="104" idx="6"/>
              <a:endCxn id="228" idx="2"/>
            </p:cNvCxnSpPr>
            <p:nvPr/>
          </p:nvCxnSpPr>
          <p:spPr>
            <a:xfrm flipV="1">
              <a:off x="3178867" y="3313804"/>
              <a:ext cx="1382436" cy="148525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3C30A59-64C6-43A8-8233-EC1FE4D94DD1}"/>
                </a:ext>
              </a:extLst>
            </p:cNvPr>
            <p:cNvCxnSpPr>
              <a:cxnSpLocks/>
              <a:stCxn id="105" idx="6"/>
              <a:endCxn id="228" idx="2"/>
            </p:cNvCxnSpPr>
            <p:nvPr/>
          </p:nvCxnSpPr>
          <p:spPr>
            <a:xfrm flipV="1">
              <a:off x="3178867" y="3313804"/>
              <a:ext cx="1382436" cy="118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6EF79B4-9042-47F8-A4ED-34260D4A9A11}"/>
                </a:ext>
              </a:extLst>
            </p:cNvPr>
            <p:cNvCxnSpPr>
              <a:cxnSpLocks/>
              <a:stCxn id="106" idx="6"/>
              <a:endCxn id="228" idx="2"/>
            </p:cNvCxnSpPr>
            <p:nvPr/>
          </p:nvCxnSpPr>
          <p:spPr>
            <a:xfrm flipV="1">
              <a:off x="3178867" y="3313804"/>
              <a:ext cx="1382436" cy="8943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399691E-7F4A-42BB-A42E-562E08717DAF}"/>
                </a:ext>
              </a:extLst>
            </p:cNvPr>
            <p:cNvCxnSpPr>
              <a:cxnSpLocks/>
              <a:stCxn id="107" idx="6"/>
              <a:endCxn id="228" idx="2"/>
            </p:cNvCxnSpPr>
            <p:nvPr/>
          </p:nvCxnSpPr>
          <p:spPr>
            <a:xfrm flipV="1">
              <a:off x="3170997" y="3313804"/>
              <a:ext cx="1390305" cy="59884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5A5DD1B-6517-455A-8D5A-093139C32DC8}"/>
                </a:ext>
              </a:extLst>
            </p:cNvPr>
            <p:cNvCxnSpPr>
              <a:cxnSpLocks/>
              <a:stCxn id="108" idx="6"/>
              <a:endCxn id="228" idx="2"/>
            </p:cNvCxnSpPr>
            <p:nvPr/>
          </p:nvCxnSpPr>
          <p:spPr>
            <a:xfrm flipV="1">
              <a:off x="3170996" y="3313804"/>
              <a:ext cx="1390306" cy="3033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4EC04CA-7B9A-4E28-A8AD-7055C2F017A1}"/>
                </a:ext>
              </a:extLst>
            </p:cNvPr>
            <p:cNvCxnSpPr>
              <a:cxnSpLocks/>
              <a:stCxn id="109" idx="6"/>
              <a:endCxn id="228" idx="2"/>
            </p:cNvCxnSpPr>
            <p:nvPr/>
          </p:nvCxnSpPr>
          <p:spPr>
            <a:xfrm flipV="1">
              <a:off x="3170996" y="3313804"/>
              <a:ext cx="1390306" cy="79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EF09B8C-A9CA-453C-93D1-42D68D7CBC8B}"/>
                </a:ext>
              </a:extLst>
            </p:cNvPr>
            <p:cNvCxnSpPr>
              <a:cxnSpLocks/>
              <a:stCxn id="110" idx="6"/>
              <a:endCxn id="228" idx="2"/>
            </p:cNvCxnSpPr>
            <p:nvPr/>
          </p:nvCxnSpPr>
          <p:spPr>
            <a:xfrm>
              <a:off x="3170996" y="3026234"/>
              <a:ext cx="1390306" cy="287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F3ED0CC-CF4E-4DB2-8320-B3D5C7A17C4E}"/>
                </a:ext>
              </a:extLst>
            </p:cNvPr>
            <p:cNvCxnSpPr>
              <a:cxnSpLocks/>
              <a:stCxn id="111" idx="6"/>
              <a:endCxn id="228" idx="2"/>
            </p:cNvCxnSpPr>
            <p:nvPr/>
          </p:nvCxnSpPr>
          <p:spPr>
            <a:xfrm>
              <a:off x="3170996" y="2730763"/>
              <a:ext cx="1390306" cy="58304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73148ED-2FCC-4668-AA87-677DCE24A9CC}"/>
                </a:ext>
              </a:extLst>
            </p:cNvPr>
            <p:cNvCxnSpPr>
              <a:cxnSpLocks/>
              <a:stCxn id="112" idx="6"/>
              <a:endCxn id="228" idx="2"/>
            </p:cNvCxnSpPr>
            <p:nvPr/>
          </p:nvCxnSpPr>
          <p:spPr>
            <a:xfrm>
              <a:off x="3170996" y="2435291"/>
              <a:ext cx="1390306"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0486107-3540-4162-B8E2-4A628522A892}"/>
                </a:ext>
              </a:extLst>
            </p:cNvPr>
            <p:cNvCxnSpPr>
              <a:cxnSpLocks/>
              <a:stCxn id="112" idx="6"/>
              <a:endCxn id="228" idx="2"/>
            </p:cNvCxnSpPr>
            <p:nvPr/>
          </p:nvCxnSpPr>
          <p:spPr>
            <a:xfrm>
              <a:off x="3170996" y="2435291"/>
              <a:ext cx="1390306"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484E6AD-E30A-4908-89CC-A9619D0663B2}"/>
                </a:ext>
              </a:extLst>
            </p:cNvPr>
            <p:cNvCxnSpPr>
              <a:cxnSpLocks/>
              <a:stCxn id="113" idx="6"/>
              <a:endCxn id="228" idx="2"/>
            </p:cNvCxnSpPr>
            <p:nvPr/>
          </p:nvCxnSpPr>
          <p:spPr>
            <a:xfrm>
              <a:off x="3163127" y="2139820"/>
              <a:ext cx="1398175" cy="1173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B732E04-5076-4B39-8DCB-E084E5D60894}"/>
                </a:ext>
              </a:extLst>
            </p:cNvPr>
            <p:cNvCxnSpPr>
              <a:cxnSpLocks/>
              <a:stCxn id="114" idx="6"/>
              <a:endCxn id="228" idx="2"/>
            </p:cNvCxnSpPr>
            <p:nvPr/>
          </p:nvCxnSpPr>
          <p:spPr>
            <a:xfrm>
              <a:off x="3163126" y="1844351"/>
              <a:ext cx="1398176" cy="1469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A41AEEA-FFFB-4645-A5E1-4880985C133E}"/>
                </a:ext>
              </a:extLst>
            </p:cNvPr>
            <p:cNvCxnSpPr>
              <a:cxnSpLocks/>
              <a:stCxn id="103" idx="6"/>
              <a:endCxn id="229" idx="2"/>
            </p:cNvCxnSpPr>
            <p:nvPr/>
          </p:nvCxnSpPr>
          <p:spPr>
            <a:xfrm flipV="1">
              <a:off x="3178867" y="2899833"/>
              <a:ext cx="1382436" cy="21946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1DF29F5-BFCA-47BC-84A3-014AC1C7207B}"/>
                </a:ext>
              </a:extLst>
            </p:cNvPr>
            <p:cNvCxnSpPr>
              <a:cxnSpLocks/>
              <a:stCxn id="104" idx="6"/>
              <a:endCxn id="229" idx="2"/>
            </p:cNvCxnSpPr>
            <p:nvPr/>
          </p:nvCxnSpPr>
          <p:spPr>
            <a:xfrm flipV="1">
              <a:off x="3178867" y="2899833"/>
              <a:ext cx="1382436" cy="18992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BE6D852-62F1-4967-9E61-0141EE3FFA03}"/>
                </a:ext>
              </a:extLst>
            </p:cNvPr>
            <p:cNvCxnSpPr>
              <a:cxnSpLocks/>
              <a:stCxn id="105" idx="6"/>
              <a:endCxn id="229" idx="2"/>
            </p:cNvCxnSpPr>
            <p:nvPr/>
          </p:nvCxnSpPr>
          <p:spPr>
            <a:xfrm flipV="1">
              <a:off x="3178867" y="2899833"/>
              <a:ext cx="1382436" cy="16037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A5DF161-9B4F-4FFE-BE0F-23D4736861C2}"/>
                </a:ext>
              </a:extLst>
            </p:cNvPr>
            <p:cNvCxnSpPr>
              <a:cxnSpLocks/>
              <a:stCxn id="106" idx="6"/>
              <a:endCxn id="229" idx="2"/>
            </p:cNvCxnSpPr>
            <p:nvPr/>
          </p:nvCxnSpPr>
          <p:spPr>
            <a:xfrm flipV="1">
              <a:off x="3178867" y="2899833"/>
              <a:ext cx="1382436" cy="13082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CED35B0-30B3-4F68-83EF-85CFA33B9B0A}"/>
                </a:ext>
              </a:extLst>
            </p:cNvPr>
            <p:cNvCxnSpPr>
              <a:cxnSpLocks/>
              <a:stCxn id="107" idx="6"/>
              <a:endCxn id="229" idx="2"/>
            </p:cNvCxnSpPr>
            <p:nvPr/>
          </p:nvCxnSpPr>
          <p:spPr>
            <a:xfrm flipV="1">
              <a:off x="3170997" y="2899833"/>
              <a:ext cx="1390305" cy="10128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F93C410-E6A9-4ACB-9155-CD184D2F7F1C}"/>
                </a:ext>
              </a:extLst>
            </p:cNvPr>
            <p:cNvCxnSpPr>
              <a:cxnSpLocks/>
              <a:stCxn id="108" idx="6"/>
              <a:endCxn id="229" idx="2"/>
            </p:cNvCxnSpPr>
            <p:nvPr/>
          </p:nvCxnSpPr>
          <p:spPr>
            <a:xfrm flipV="1">
              <a:off x="3170996" y="2899833"/>
              <a:ext cx="1390306" cy="717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B05CCD2-2745-4C49-AA10-8DA5B784777D}"/>
                </a:ext>
              </a:extLst>
            </p:cNvPr>
            <p:cNvCxnSpPr>
              <a:cxnSpLocks/>
              <a:stCxn id="109" idx="6"/>
              <a:endCxn id="229" idx="2"/>
            </p:cNvCxnSpPr>
            <p:nvPr/>
          </p:nvCxnSpPr>
          <p:spPr>
            <a:xfrm flipV="1">
              <a:off x="3170996" y="2899833"/>
              <a:ext cx="1390306" cy="421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511F3D4-8E2E-4779-81D9-234F12B7D109}"/>
                </a:ext>
              </a:extLst>
            </p:cNvPr>
            <p:cNvCxnSpPr>
              <a:cxnSpLocks/>
              <a:stCxn id="110" idx="6"/>
              <a:endCxn id="229" idx="2"/>
            </p:cNvCxnSpPr>
            <p:nvPr/>
          </p:nvCxnSpPr>
          <p:spPr>
            <a:xfrm flipV="1">
              <a:off x="3170996" y="2899833"/>
              <a:ext cx="1390306" cy="1264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8497B88-8721-4057-9D3B-C7A9E8EABA46}"/>
                </a:ext>
              </a:extLst>
            </p:cNvPr>
            <p:cNvCxnSpPr>
              <a:cxnSpLocks/>
              <a:stCxn id="111" idx="6"/>
              <a:endCxn id="229" idx="2"/>
            </p:cNvCxnSpPr>
            <p:nvPr/>
          </p:nvCxnSpPr>
          <p:spPr>
            <a:xfrm>
              <a:off x="3170996" y="2730763"/>
              <a:ext cx="1390306" cy="1690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19CA202-F027-4434-A68E-024789D5D720}"/>
                </a:ext>
              </a:extLst>
            </p:cNvPr>
            <p:cNvCxnSpPr>
              <a:cxnSpLocks/>
              <a:stCxn id="112" idx="6"/>
              <a:endCxn id="229" idx="2"/>
            </p:cNvCxnSpPr>
            <p:nvPr/>
          </p:nvCxnSpPr>
          <p:spPr>
            <a:xfrm>
              <a:off x="3170996" y="2435291"/>
              <a:ext cx="1390306" cy="4645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F7960DF-47F9-497F-A9DE-E664957C7717}"/>
                </a:ext>
              </a:extLst>
            </p:cNvPr>
            <p:cNvCxnSpPr>
              <a:cxnSpLocks/>
              <a:stCxn id="113" idx="6"/>
              <a:endCxn id="229" idx="2"/>
            </p:cNvCxnSpPr>
            <p:nvPr/>
          </p:nvCxnSpPr>
          <p:spPr>
            <a:xfrm>
              <a:off x="3163127" y="2139820"/>
              <a:ext cx="1398175" cy="7600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210B726-7308-4D1C-A6F3-F955D4CCD745}"/>
                </a:ext>
              </a:extLst>
            </p:cNvPr>
            <p:cNvCxnSpPr>
              <a:cxnSpLocks/>
              <a:stCxn id="114" idx="6"/>
              <a:endCxn id="229" idx="2"/>
            </p:cNvCxnSpPr>
            <p:nvPr/>
          </p:nvCxnSpPr>
          <p:spPr>
            <a:xfrm>
              <a:off x="3163126" y="1844351"/>
              <a:ext cx="1398176" cy="1055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35988C3-2FC1-44C5-9FAD-179F49BF0E78}"/>
                </a:ext>
              </a:extLst>
            </p:cNvPr>
            <p:cNvCxnSpPr>
              <a:cxnSpLocks/>
              <a:stCxn id="103" idx="6"/>
              <a:endCxn id="230" idx="2"/>
            </p:cNvCxnSpPr>
            <p:nvPr/>
          </p:nvCxnSpPr>
          <p:spPr>
            <a:xfrm flipV="1">
              <a:off x="3178867" y="2485863"/>
              <a:ext cx="1382436" cy="26086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C59B967-A8E2-4FF2-9BEC-C823A0142BFA}"/>
                </a:ext>
              </a:extLst>
            </p:cNvPr>
            <p:cNvCxnSpPr>
              <a:cxnSpLocks/>
              <a:stCxn id="104" idx="6"/>
              <a:endCxn id="230" idx="2"/>
            </p:cNvCxnSpPr>
            <p:nvPr/>
          </p:nvCxnSpPr>
          <p:spPr>
            <a:xfrm flipV="1">
              <a:off x="3178867" y="2485863"/>
              <a:ext cx="1382436" cy="231319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C99C611-17EF-49CC-825D-2AE5154E6BE3}"/>
                </a:ext>
              </a:extLst>
            </p:cNvPr>
            <p:cNvCxnSpPr>
              <a:cxnSpLocks/>
              <a:stCxn id="105" idx="6"/>
              <a:endCxn id="230" idx="2"/>
            </p:cNvCxnSpPr>
            <p:nvPr/>
          </p:nvCxnSpPr>
          <p:spPr>
            <a:xfrm flipV="1">
              <a:off x="3178867" y="2485863"/>
              <a:ext cx="1382436" cy="20177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1F034AA-0A26-4BB9-AA63-AAC5809B0EAC}"/>
                </a:ext>
              </a:extLst>
            </p:cNvPr>
            <p:cNvCxnSpPr>
              <a:cxnSpLocks/>
              <a:stCxn id="106" idx="6"/>
              <a:endCxn id="230" idx="2"/>
            </p:cNvCxnSpPr>
            <p:nvPr/>
          </p:nvCxnSpPr>
          <p:spPr>
            <a:xfrm flipV="1">
              <a:off x="3178867" y="2485863"/>
              <a:ext cx="1382436" cy="172225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6F5E6E1-5CAC-4413-B863-903C994AE524}"/>
                </a:ext>
              </a:extLst>
            </p:cNvPr>
            <p:cNvCxnSpPr>
              <a:cxnSpLocks/>
              <a:stCxn id="107" idx="6"/>
              <a:endCxn id="230" idx="2"/>
            </p:cNvCxnSpPr>
            <p:nvPr/>
          </p:nvCxnSpPr>
          <p:spPr>
            <a:xfrm flipV="1">
              <a:off x="3170997" y="2485863"/>
              <a:ext cx="1390305" cy="14267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BEC4C82-0474-4E1A-A6E7-DE7E08F8D68C}"/>
                </a:ext>
              </a:extLst>
            </p:cNvPr>
            <p:cNvCxnSpPr>
              <a:cxnSpLocks/>
              <a:stCxn id="108" idx="6"/>
              <a:endCxn id="230" idx="2"/>
            </p:cNvCxnSpPr>
            <p:nvPr/>
          </p:nvCxnSpPr>
          <p:spPr>
            <a:xfrm flipV="1">
              <a:off x="3170996" y="2485863"/>
              <a:ext cx="1390306" cy="11313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42D5795-DF84-48BE-B93E-89EEFADA931C}"/>
                </a:ext>
              </a:extLst>
            </p:cNvPr>
            <p:cNvCxnSpPr>
              <a:cxnSpLocks/>
              <a:stCxn id="109" idx="6"/>
              <a:endCxn id="230" idx="2"/>
            </p:cNvCxnSpPr>
            <p:nvPr/>
          </p:nvCxnSpPr>
          <p:spPr>
            <a:xfrm flipV="1">
              <a:off x="3170996" y="2485863"/>
              <a:ext cx="1390306" cy="8358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D807E51-BEB9-48EA-BD54-3A624AD4766C}"/>
                </a:ext>
              </a:extLst>
            </p:cNvPr>
            <p:cNvCxnSpPr>
              <a:cxnSpLocks/>
              <a:stCxn id="111" idx="6"/>
              <a:endCxn id="230" idx="2"/>
            </p:cNvCxnSpPr>
            <p:nvPr/>
          </p:nvCxnSpPr>
          <p:spPr>
            <a:xfrm flipV="1">
              <a:off x="3170996" y="2485863"/>
              <a:ext cx="1390306" cy="2449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85FD621-7F0B-4434-8ECE-77E37BB6AB29}"/>
                </a:ext>
              </a:extLst>
            </p:cNvPr>
            <p:cNvCxnSpPr>
              <a:cxnSpLocks/>
              <a:stCxn id="112" idx="6"/>
              <a:endCxn id="230" idx="2"/>
            </p:cNvCxnSpPr>
            <p:nvPr/>
          </p:nvCxnSpPr>
          <p:spPr>
            <a:xfrm>
              <a:off x="3170996" y="2435291"/>
              <a:ext cx="1390306" cy="505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8124B182-B215-4F57-999F-D000F353F873}"/>
                </a:ext>
              </a:extLst>
            </p:cNvPr>
            <p:cNvCxnSpPr>
              <a:cxnSpLocks/>
              <a:stCxn id="113" idx="6"/>
              <a:endCxn id="230" idx="2"/>
            </p:cNvCxnSpPr>
            <p:nvPr/>
          </p:nvCxnSpPr>
          <p:spPr>
            <a:xfrm>
              <a:off x="3163127" y="2139820"/>
              <a:ext cx="1398175" cy="3460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112AC27-964B-4A16-B3F9-8227F661D5C2}"/>
                </a:ext>
              </a:extLst>
            </p:cNvPr>
            <p:cNvCxnSpPr>
              <a:cxnSpLocks/>
              <a:stCxn id="114" idx="6"/>
              <a:endCxn id="230" idx="2"/>
            </p:cNvCxnSpPr>
            <p:nvPr/>
          </p:nvCxnSpPr>
          <p:spPr>
            <a:xfrm>
              <a:off x="3163126" y="1844351"/>
              <a:ext cx="1398176" cy="641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3" name="Google Shape;219;p33">
              <a:extLst>
                <a:ext uri="{FF2B5EF4-FFF2-40B4-BE49-F238E27FC236}">
                  <a16:creationId xmlns:a16="http://schemas.microsoft.com/office/drawing/2014/main" id="{1FD4B73D-2FAE-4AD4-886C-14ACF05E25A3}"/>
                </a:ext>
              </a:extLst>
            </p:cNvPr>
            <p:cNvSpPr/>
            <p:nvPr/>
          </p:nvSpPr>
          <p:spPr>
            <a:xfrm>
              <a:off x="2913446" y="497966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4" name="Google Shape;219;p33">
              <a:extLst>
                <a:ext uri="{FF2B5EF4-FFF2-40B4-BE49-F238E27FC236}">
                  <a16:creationId xmlns:a16="http://schemas.microsoft.com/office/drawing/2014/main" id="{D7642FD2-1EBA-4C1B-98CE-84C81AED164D}"/>
                </a:ext>
              </a:extLst>
            </p:cNvPr>
            <p:cNvSpPr/>
            <p:nvPr/>
          </p:nvSpPr>
          <p:spPr>
            <a:xfrm>
              <a:off x="2913448" y="4684192"/>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5" name="Google Shape;219;p33">
              <a:extLst>
                <a:ext uri="{FF2B5EF4-FFF2-40B4-BE49-F238E27FC236}">
                  <a16:creationId xmlns:a16="http://schemas.microsoft.com/office/drawing/2014/main" id="{C186ADA9-52A9-40B5-B43C-46E7F99B6C4A}"/>
                </a:ext>
              </a:extLst>
            </p:cNvPr>
            <p:cNvSpPr/>
            <p:nvPr/>
          </p:nvSpPr>
          <p:spPr>
            <a:xfrm>
              <a:off x="2913446" y="4388720"/>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6" name="Google Shape;219;p33">
              <a:extLst>
                <a:ext uri="{FF2B5EF4-FFF2-40B4-BE49-F238E27FC236}">
                  <a16:creationId xmlns:a16="http://schemas.microsoft.com/office/drawing/2014/main" id="{FDFD552E-60A2-4ADA-96DA-2016F82D0A3D}"/>
                </a:ext>
              </a:extLst>
            </p:cNvPr>
            <p:cNvSpPr/>
            <p:nvPr/>
          </p:nvSpPr>
          <p:spPr>
            <a:xfrm>
              <a:off x="2913446" y="4093249"/>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7" name="Google Shape;219;p33">
              <a:extLst>
                <a:ext uri="{FF2B5EF4-FFF2-40B4-BE49-F238E27FC236}">
                  <a16:creationId xmlns:a16="http://schemas.microsoft.com/office/drawing/2014/main" id="{1315B639-F921-496E-8E32-4BDBF2B57EC9}"/>
                </a:ext>
              </a:extLst>
            </p:cNvPr>
            <p:cNvSpPr/>
            <p:nvPr/>
          </p:nvSpPr>
          <p:spPr>
            <a:xfrm>
              <a:off x="2905577" y="3797778"/>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8" name="Google Shape;219;p33">
              <a:extLst>
                <a:ext uri="{FF2B5EF4-FFF2-40B4-BE49-F238E27FC236}">
                  <a16:creationId xmlns:a16="http://schemas.microsoft.com/office/drawing/2014/main" id="{88320B73-D329-4365-AF86-A7DBA820FC45}"/>
                </a:ext>
              </a:extLst>
            </p:cNvPr>
            <p:cNvSpPr/>
            <p:nvPr/>
          </p:nvSpPr>
          <p:spPr>
            <a:xfrm>
              <a:off x="2905577" y="3502307"/>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9" name="Google Shape;219;p33">
              <a:extLst>
                <a:ext uri="{FF2B5EF4-FFF2-40B4-BE49-F238E27FC236}">
                  <a16:creationId xmlns:a16="http://schemas.microsoft.com/office/drawing/2014/main" id="{D68510AA-A01B-444D-9666-87C8CF59008F}"/>
                </a:ext>
              </a:extLst>
            </p:cNvPr>
            <p:cNvSpPr/>
            <p:nvPr/>
          </p:nvSpPr>
          <p:spPr>
            <a:xfrm>
              <a:off x="2905576" y="320683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0" name="Google Shape;219;p33">
              <a:extLst>
                <a:ext uri="{FF2B5EF4-FFF2-40B4-BE49-F238E27FC236}">
                  <a16:creationId xmlns:a16="http://schemas.microsoft.com/office/drawing/2014/main" id="{E3C7EAFC-0D7B-4B89-B4D3-8EF7230B3A88}"/>
                </a:ext>
              </a:extLst>
            </p:cNvPr>
            <p:cNvSpPr/>
            <p:nvPr/>
          </p:nvSpPr>
          <p:spPr>
            <a:xfrm>
              <a:off x="2905578" y="2911365"/>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1" name="Google Shape;219;p33">
              <a:extLst>
                <a:ext uri="{FF2B5EF4-FFF2-40B4-BE49-F238E27FC236}">
                  <a16:creationId xmlns:a16="http://schemas.microsoft.com/office/drawing/2014/main" id="{A3D579FF-6424-4A80-BEEF-8D405516043F}"/>
                </a:ext>
              </a:extLst>
            </p:cNvPr>
            <p:cNvSpPr/>
            <p:nvPr/>
          </p:nvSpPr>
          <p:spPr>
            <a:xfrm>
              <a:off x="2905576" y="261589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2" name="Google Shape;219;p33">
              <a:extLst>
                <a:ext uri="{FF2B5EF4-FFF2-40B4-BE49-F238E27FC236}">
                  <a16:creationId xmlns:a16="http://schemas.microsoft.com/office/drawing/2014/main" id="{A6CBD05D-2C69-466D-86CA-12F6BFB58F51}"/>
                </a:ext>
              </a:extLst>
            </p:cNvPr>
            <p:cNvSpPr/>
            <p:nvPr/>
          </p:nvSpPr>
          <p:spPr>
            <a:xfrm>
              <a:off x="2905576" y="232042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3" name="Google Shape;219;p33">
              <a:extLst>
                <a:ext uri="{FF2B5EF4-FFF2-40B4-BE49-F238E27FC236}">
                  <a16:creationId xmlns:a16="http://schemas.microsoft.com/office/drawing/2014/main" id="{FF5D7160-2A20-4132-B4EB-A7AA912CEAEF}"/>
                </a:ext>
              </a:extLst>
            </p:cNvPr>
            <p:cNvSpPr/>
            <p:nvPr/>
          </p:nvSpPr>
          <p:spPr>
            <a:xfrm>
              <a:off x="2897707" y="2024950"/>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4" name="Google Shape;219;p33">
              <a:extLst>
                <a:ext uri="{FF2B5EF4-FFF2-40B4-BE49-F238E27FC236}">
                  <a16:creationId xmlns:a16="http://schemas.microsoft.com/office/drawing/2014/main" id="{89B72129-4226-4E9E-93B7-86D456FFECD2}"/>
                </a:ext>
              </a:extLst>
            </p:cNvPr>
            <p:cNvSpPr/>
            <p:nvPr/>
          </p:nvSpPr>
          <p:spPr>
            <a:xfrm>
              <a:off x="2897707" y="1729481"/>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26" name="Straight Connector 125">
              <a:extLst>
                <a:ext uri="{FF2B5EF4-FFF2-40B4-BE49-F238E27FC236}">
                  <a16:creationId xmlns:a16="http://schemas.microsoft.com/office/drawing/2014/main" id="{EE230BE1-5C14-4673-8A81-3EDDA8691470}"/>
                </a:ext>
              </a:extLst>
            </p:cNvPr>
            <p:cNvCxnSpPr>
              <a:cxnSpLocks/>
              <a:stCxn id="110" idx="6"/>
              <a:endCxn id="230" idx="2"/>
            </p:cNvCxnSpPr>
            <p:nvPr/>
          </p:nvCxnSpPr>
          <p:spPr>
            <a:xfrm flipV="1">
              <a:off x="3170996" y="2485863"/>
              <a:ext cx="1390306" cy="54037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25" name="Google Shape;219;p33">
              <a:extLst>
                <a:ext uri="{FF2B5EF4-FFF2-40B4-BE49-F238E27FC236}">
                  <a16:creationId xmlns:a16="http://schemas.microsoft.com/office/drawing/2014/main" id="{83F4779A-8657-47AC-A069-2A816B093773}"/>
                </a:ext>
              </a:extLst>
            </p:cNvPr>
            <p:cNvSpPr/>
            <p:nvPr/>
          </p:nvSpPr>
          <p:spPr>
            <a:xfrm>
              <a:off x="4561302" y="444084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6" name="Google Shape;219;p33">
              <a:extLst>
                <a:ext uri="{FF2B5EF4-FFF2-40B4-BE49-F238E27FC236}">
                  <a16:creationId xmlns:a16="http://schemas.microsoft.com/office/drawing/2014/main" id="{B82A9032-87B4-4849-848F-5BC356010DCD}"/>
                </a:ext>
              </a:extLst>
            </p:cNvPr>
            <p:cNvSpPr/>
            <p:nvPr/>
          </p:nvSpPr>
          <p:spPr>
            <a:xfrm>
              <a:off x="4561302" y="402687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7" name="Google Shape;219;p33">
              <a:extLst>
                <a:ext uri="{FF2B5EF4-FFF2-40B4-BE49-F238E27FC236}">
                  <a16:creationId xmlns:a16="http://schemas.microsoft.com/office/drawing/2014/main" id="{F3A888E1-CBE0-49C7-A74D-53B40A1D8226}"/>
                </a:ext>
              </a:extLst>
            </p:cNvPr>
            <p:cNvSpPr/>
            <p:nvPr/>
          </p:nvSpPr>
          <p:spPr>
            <a:xfrm>
              <a:off x="4561302" y="361290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8" name="Google Shape;219;p33">
              <a:extLst>
                <a:ext uri="{FF2B5EF4-FFF2-40B4-BE49-F238E27FC236}">
                  <a16:creationId xmlns:a16="http://schemas.microsoft.com/office/drawing/2014/main" id="{03062F3B-4E66-478D-89D1-C1A5ACD83B30}"/>
                </a:ext>
              </a:extLst>
            </p:cNvPr>
            <p:cNvSpPr/>
            <p:nvPr/>
          </p:nvSpPr>
          <p:spPr>
            <a:xfrm>
              <a:off x="4561302" y="319893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9" name="Google Shape;219;p33">
              <a:extLst>
                <a:ext uri="{FF2B5EF4-FFF2-40B4-BE49-F238E27FC236}">
                  <a16:creationId xmlns:a16="http://schemas.microsoft.com/office/drawing/2014/main" id="{BC8659DA-078E-4C87-B6D1-02341CBD32B6}"/>
                </a:ext>
              </a:extLst>
            </p:cNvPr>
            <p:cNvSpPr/>
            <p:nvPr/>
          </p:nvSpPr>
          <p:spPr>
            <a:xfrm>
              <a:off x="4561302" y="278496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30" name="Google Shape;219;p33">
              <a:extLst>
                <a:ext uri="{FF2B5EF4-FFF2-40B4-BE49-F238E27FC236}">
                  <a16:creationId xmlns:a16="http://schemas.microsoft.com/office/drawing/2014/main" id="{9F879675-848D-4BA6-BFB7-511A073BC6FA}"/>
                </a:ext>
              </a:extLst>
            </p:cNvPr>
            <p:cNvSpPr/>
            <p:nvPr/>
          </p:nvSpPr>
          <p:spPr>
            <a:xfrm>
              <a:off x="4561302" y="237099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31" name="Straight Connector 230">
              <a:extLst>
                <a:ext uri="{FF2B5EF4-FFF2-40B4-BE49-F238E27FC236}">
                  <a16:creationId xmlns:a16="http://schemas.microsoft.com/office/drawing/2014/main" id="{CAB22B91-0545-49B4-98ED-51CC423756A2}"/>
                </a:ext>
              </a:extLst>
            </p:cNvPr>
            <p:cNvCxnSpPr>
              <a:cxnSpLocks/>
              <a:stCxn id="303" idx="6"/>
              <a:endCxn id="316" idx="6"/>
            </p:cNvCxnSpPr>
            <p:nvPr/>
          </p:nvCxnSpPr>
          <p:spPr>
            <a:xfrm flipH="1" flipV="1">
              <a:off x="6753451" y="4551465"/>
              <a:ext cx="1389009" cy="538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C5A95C6-7565-45F4-AA97-66C62BE6EB78}"/>
                </a:ext>
              </a:extLst>
            </p:cNvPr>
            <p:cNvCxnSpPr>
              <a:cxnSpLocks/>
              <a:stCxn id="304" idx="6"/>
              <a:endCxn id="316" idx="6"/>
            </p:cNvCxnSpPr>
            <p:nvPr/>
          </p:nvCxnSpPr>
          <p:spPr>
            <a:xfrm flipH="1" flipV="1">
              <a:off x="6753451" y="4551465"/>
              <a:ext cx="1389009" cy="2433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F5F69F4F-AFDF-4FB9-AC40-202226E061BB}"/>
                </a:ext>
              </a:extLst>
            </p:cNvPr>
            <p:cNvCxnSpPr>
              <a:cxnSpLocks/>
              <a:stCxn id="305" idx="6"/>
              <a:endCxn id="316" idx="6"/>
            </p:cNvCxnSpPr>
            <p:nvPr/>
          </p:nvCxnSpPr>
          <p:spPr>
            <a:xfrm flipH="1">
              <a:off x="6753451" y="4499343"/>
              <a:ext cx="1389009" cy="521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38574B95-CFCE-43A4-99A6-0BFD36E13DC3}"/>
                </a:ext>
              </a:extLst>
            </p:cNvPr>
            <p:cNvCxnSpPr>
              <a:cxnSpLocks/>
              <a:stCxn id="306" idx="6"/>
              <a:endCxn id="316" idx="6"/>
            </p:cNvCxnSpPr>
            <p:nvPr/>
          </p:nvCxnSpPr>
          <p:spPr>
            <a:xfrm flipH="1">
              <a:off x="6753451" y="4203871"/>
              <a:ext cx="1389009" cy="34759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4802564C-2FB7-4EEE-989C-D2F4CEFC2F23}"/>
                </a:ext>
              </a:extLst>
            </p:cNvPr>
            <p:cNvCxnSpPr>
              <a:cxnSpLocks/>
              <a:stCxn id="307" idx="6"/>
              <a:endCxn id="316" idx="6"/>
            </p:cNvCxnSpPr>
            <p:nvPr/>
          </p:nvCxnSpPr>
          <p:spPr>
            <a:xfrm flipH="1">
              <a:off x="6753451" y="3908400"/>
              <a:ext cx="1396879" cy="6430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BEC0ABDF-D7B3-4D89-9734-FF69ABCA5BAD}"/>
                </a:ext>
              </a:extLst>
            </p:cNvPr>
            <p:cNvCxnSpPr>
              <a:cxnSpLocks/>
              <a:stCxn id="308" idx="6"/>
              <a:endCxn id="316" idx="6"/>
            </p:cNvCxnSpPr>
            <p:nvPr/>
          </p:nvCxnSpPr>
          <p:spPr>
            <a:xfrm flipH="1">
              <a:off x="6753451" y="3612929"/>
              <a:ext cx="1396880" cy="93853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09A9B08C-C16F-4C85-93B3-A1B586197B56}"/>
                </a:ext>
              </a:extLst>
            </p:cNvPr>
            <p:cNvCxnSpPr>
              <a:cxnSpLocks/>
              <a:stCxn id="309" idx="6"/>
              <a:endCxn id="316" idx="6"/>
            </p:cNvCxnSpPr>
            <p:nvPr/>
          </p:nvCxnSpPr>
          <p:spPr>
            <a:xfrm flipH="1">
              <a:off x="6753451" y="3317457"/>
              <a:ext cx="1396880" cy="12340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4307419-F021-43F0-A3E3-BE156EC675A8}"/>
                </a:ext>
              </a:extLst>
            </p:cNvPr>
            <p:cNvCxnSpPr>
              <a:cxnSpLocks/>
              <a:stCxn id="310" idx="6"/>
              <a:endCxn id="316" idx="6"/>
            </p:cNvCxnSpPr>
            <p:nvPr/>
          </p:nvCxnSpPr>
          <p:spPr>
            <a:xfrm flipH="1">
              <a:off x="6753451" y="3021986"/>
              <a:ext cx="1396880" cy="1529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5FE2FF98-64D6-49F0-B99F-9D2D61C09CC2}"/>
                </a:ext>
              </a:extLst>
            </p:cNvPr>
            <p:cNvCxnSpPr>
              <a:cxnSpLocks/>
              <a:stCxn id="311" idx="6"/>
              <a:endCxn id="316" idx="6"/>
            </p:cNvCxnSpPr>
            <p:nvPr/>
          </p:nvCxnSpPr>
          <p:spPr>
            <a:xfrm flipH="1">
              <a:off x="6753451" y="2726515"/>
              <a:ext cx="1396880" cy="182495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B4B5EB0-0D2C-4D99-BFF6-F2D906E7B46A}"/>
                </a:ext>
              </a:extLst>
            </p:cNvPr>
            <p:cNvCxnSpPr>
              <a:cxnSpLocks/>
              <a:stCxn id="312" idx="6"/>
              <a:endCxn id="316" idx="6"/>
            </p:cNvCxnSpPr>
            <p:nvPr/>
          </p:nvCxnSpPr>
          <p:spPr>
            <a:xfrm flipH="1">
              <a:off x="6753451" y="2431043"/>
              <a:ext cx="1396880" cy="2120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32D191E6-6F1B-44E6-B0E1-5DCE2A5B9237}"/>
                </a:ext>
              </a:extLst>
            </p:cNvPr>
            <p:cNvCxnSpPr>
              <a:cxnSpLocks/>
              <a:stCxn id="313" idx="6"/>
              <a:endCxn id="316" idx="6"/>
            </p:cNvCxnSpPr>
            <p:nvPr/>
          </p:nvCxnSpPr>
          <p:spPr>
            <a:xfrm flipH="1">
              <a:off x="6753451" y="2135572"/>
              <a:ext cx="1404749" cy="24158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E291ABD9-0D06-4482-AEE7-B62B21238E27}"/>
                </a:ext>
              </a:extLst>
            </p:cNvPr>
            <p:cNvCxnSpPr>
              <a:cxnSpLocks/>
              <a:stCxn id="314" idx="6"/>
              <a:endCxn id="316" idx="6"/>
            </p:cNvCxnSpPr>
            <p:nvPr/>
          </p:nvCxnSpPr>
          <p:spPr>
            <a:xfrm flipH="1">
              <a:off x="6753451" y="1840103"/>
              <a:ext cx="1404750" cy="271136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345BCB1D-18F3-49CB-B7C6-E24BAF1898FE}"/>
                </a:ext>
              </a:extLst>
            </p:cNvPr>
            <p:cNvCxnSpPr>
              <a:cxnSpLocks/>
              <a:stCxn id="303" idx="6"/>
              <a:endCxn id="317" idx="6"/>
            </p:cNvCxnSpPr>
            <p:nvPr/>
          </p:nvCxnSpPr>
          <p:spPr>
            <a:xfrm flipH="1" flipV="1">
              <a:off x="6753451" y="4137495"/>
              <a:ext cx="1389009" cy="9527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C3B1AD8B-9B43-46D5-BCD5-B9F38A451204}"/>
                </a:ext>
              </a:extLst>
            </p:cNvPr>
            <p:cNvCxnSpPr>
              <a:cxnSpLocks/>
              <a:stCxn id="304" idx="6"/>
              <a:endCxn id="317" idx="6"/>
            </p:cNvCxnSpPr>
            <p:nvPr/>
          </p:nvCxnSpPr>
          <p:spPr>
            <a:xfrm flipH="1" flipV="1">
              <a:off x="6753451" y="4137495"/>
              <a:ext cx="1389009" cy="6573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B3DCB197-EB96-4BA3-AE82-0060C5A8EC1E}"/>
                </a:ext>
              </a:extLst>
            </p:cNvPr>
            <p:cNvCxnSpPr>
              <a:cxnSpLocks/>
              <a:stCxn id="305" idx="6"/>
              <a:endCxn id="317" idx="6"/>
            </p:cNvCxnSpPr>
            <p:nvPr/>
          </p:nvCxnSpPr>
          <p:spPr>
            <a:xfrm flipH="1" flipV="1">
              <a:off x="6753451" y="4137495"/>
              <a:ext cx="1389009" cy="3618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4D2B4399-6CDD-4A56-9EC8-C5ECD565B2E9}"/>
                </a:ext>
              </a:extLst>
            </p:cNvPr>
            <p:cNvCxnSpPr>
              <a:cxnSpLocks/>
              <a:stCxn id="306" idx="6"/>
              <a:endCxn id="317" idx="6"/>
            </p:cNvCxnSpPr>
            <p:nvPr/>
          </p:nvCxnSpPr>
          <p:spPr>
            <a:xfrm flipH="1" flipV="1">
              <a:off x="6753451" y="4137495"/>
              <a:ext cx="1389009" cy="663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8D068299-3EF0-44AB-AA4B-04CB0955184C}"/>
                </a:ext>
              </a:extLst>
            </p:cNvPr>
            <p:cNvCxnSpPr>
              <a:cxnSpLocks/>
              <a:stCxn id="307" idx="6"/>
              <a:endCxn id="317" idx="6"/>
            </p:cNvCxnSpPr>
            <p:nvPr/>
          </p:nvCxnSpPr>
          <p:spPr>
            <a:xfrm flipH="1">
              <a:off x="6753451" y="3908400"/>
              <a:ext cx="1396879" cy="22909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E046EE3A-0759-404F-ABD4-1D580258F419}"/>
                </a:ext>
              </a:extLst>
            </p:cNvPr>
            <p:cNvCxnSpPr>
              <a:cxnSpLocks/>
              <a:stCxn id="308" idx="6"/>
              <a:endCxn id="317" idx="6"/>
            </p:cNvCxnSpPr>
            <p:nvPr/>
          </p:nvCxnSpPr>
          <p:spPr>
            <a:xfrm flipH="1">
              <a:off x="6753451" y="3612929"/>
              <a:ext cx="1396880" cy="5245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D327263D-A195-471F-8512-BC4F27DD2D70}"/>
                </a:ext>
              </a:extLst>
            </p:cNvPr>
            <p:cNvCxnSpPr>
              <a:cxnSpLocks/>
              <a:stCxn id="309" idx="6"/>
              <a:endCxn id="317" idx="6"/>
            </p:cNvCxnSpPr>
            <p:nvPr/>
          </p:nvCxnSpPr>
          <p:spPr>
            <a:xfrm flipH="1">
              <a:off x="6753451" y="3317457"/>
              <a:ext cx="1396880" cy="8200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E145D5C6-D110-4FC6-864F-291DFF6BE0B3}"/>
                </a:ext>
              </a:extLst>
            </p:cNvPr>
            <p:cNvCxnSpPr>
              <a:cxnSpLocks/>
              <a:stCxn id="310" idx="6"/>
              <a:endCxn id="317" idx="6"/>
            </p:cNvCxnSpPr>
            <p:nvPr/>
          </p:nvCxnSpPr>
          <p:spPr>
            <a:xfrm flipH="1">
              <a:off x="6753451" y="3021986"/>
              <a:ext cx="1396880" cy="111550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1AEDF32-673C-4056-8DEB-2A63FC8B4B46}"/>
                </a:ext>
              </a:extLst>
            </p:cNvPr>
            <p:cNvCxnSpPr>
              <a:cxnSpLocks/>
              <a:stCxn id="311" idx="6"/>
              <a:endCxn id="317" idx="6"/>
            </p:cNvCxnSpPr>
            <p:nvPr/>
          </p:nvCxnSpPr>
          <p:spPr>
            <a:xfrm flipH="1">
              <a:off x="6753451" y="2726515"/>
              <a:ext cx="1396880" cy="14109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69EC5D70-FAA3-455D-9AEF-9FDA4974F581}"/>
                </a:ext>
              </a:extLst>
            </p:cNvPr>
            <p:cNvCxnSpPr>
              <a:cxnSpLocks/>
              <a:stCxn id="312" idx="6"/>
              <a:endCxn id="317" idx="6"/>
            </p:cNvCxnSpPr>
            <p:nvPr/>
          </p:nvCxnSpPr>
          <p:spPr>
            <a:xfrm flipH="1">
              <a:off x="6753451" y="2431043"/>
              <a:ext cx="1396880" cy="1706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3BCA806-9428-4F0A-B0EC-C2CEEE1F331D}"/>
                </a:ext>
              </a:extLst>
            </p:cNvPr>
            <p:cNvCxnSpPr>
              <a:cxnSpLocks/>
              <a:stCxn id="313" idx="6"/>
              <a:endCxn id="317" idx="6"/>
            </p:cNvCxnSpPr>
            <p:nvPr/>
          </p:nvCxnSpPr>
          <p:spPr>
            <a:xfrm flipH="1">
              <a:off x="6753451" y="2135572"/>
              <a:ext cx="1404749" cy="20019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60988329-1E70-4396-83C0-35ED244AC2F5}"/>
                </a:ext>
              </a:extLst>
            </p:cNvPr>
            <p:cNvCxnSpPr>
              <a:cxnSpLocks/>
              <a:stCxn id="314" idx="6"/>
              <a:endCxn id="317" idx="6"/>
            </p:cNvCxnSpPr>
            <p:nvPr/>
          </p:nvCxnSpPr>
          <p:spPr>
            <a:xfrm flipH="1">
              <a:off x="6753451" y="1840103"/>
              <a:ext cx="1404750" cy="22973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06036EEC-3C25-4DEA-AFA9-FDB9878D4591}"/>
                </a:ext>
              </a:extLst>
            </p:cNvPr>
            <p:cNvCxnSpPr>
              <a:cxnSpLocks/>
              <a:stCxn id="303" idx="6"/>
              <a:endCxn id="318" idx="6"/>
            </p:cNvCxnSpPr>
            <p:nvPr/>
          </p:nvCxnSpPr>
          <p:spPr>
            <a:xfrm flipH="1" flipV="1">
              <a:off x="6753451" y="3723525"/>
              <a:ext cx="1389009" cy="13667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26AF88AC-9A2A-4B6E-9505-080008623D8E}"/>
                </a:ext>
              </a:extLst>
            </p:cNvPr>
            <p:cNvCxnSpPr>
              <a:cxnSpLocks/>
              <a:stCxn id="304" idx="6"/>
              <a:endCxn id="318" idx="6"/>
            </p:cNvCxnSpPr>
            <p:nvPr/>
          </p:nvCxnSpPr>
          <p:spPr>
            <a:xfrm flipH="1" flipV="1">
              <a:off x="6753451" y="3723525"/>
              <a:ext cx="1389009" cy="10712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7B477067-5B7E-4811-904C-DD0602A03F38}"/>
                </a:ext>
              </a:extLst>
            </p:cNvPr>
            <p:cNvCxnSpPr>
              <a:cxnSpLocks/>
              <a:stCxn id="305" idx="6"/>
              <a:endCxn id="318" idx="6"/>
            </p:cNvCxnSpPr>
            <p:nvPr/>
          </p:nvCxnSpPr>
          <p:spPr>
            <a:xfrm flipH="1" flipV="1">
              <a:off x="6753451" y="3723525"/>
              <a:ext cx="1389009" cy="7758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1BE4A3D2-D165-4461-B6F4-67F44AFC6D13}"/>
                </a:ext>
              </a:extLst>
            </p:cNvPr>
            <p:cNvCxnSpPr>
              <a:cxnSpLocks/>
              <a:stCxn id="306" idx="6"/>
              <a:endCxn id="318" idx="6"/>
            </p:cNvCxnSpPr>
            <p:nvPr/>
          </p:nvCxnSpPr>
          <p:spPr>
            <a:xfrm flipH="1" flipV="1">
              <a:off x="6753451" y="3723525"/>
              <a:ext cx="1389009" cy="4803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67ABDEF-1786-48B5-B632-241A3F68DB7E}"/>
                </a:ext>
              </a:extLst>
            </p:cNvPr>
            <p:cNvCxnSpPr>
              <a:cxnSpLocks/>
              <a:stCxn id="307" idx="6"/>
              <a:endCxn id="318" idx="6"/>
            </p:cNvCxnSpPr>
            <p:nvPr/>
          </p:nvCxnSpPr>
          <p:spPr>
            <a:xfrm flipH="1" flipV="1">
              <a:off x="6753451" y="3723525"/>
              <a:ext cx="1396879" cy="184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FE2B140B-1112-486B-8377-36734BC09311}"/>
                </a:ext>
              </a:extLst>
            </p:cNvPr>
            <p:cNvCxnSpPr>
              <a:cxnSpLocks/>
              <a:stCxn id="308" idx="6"/>
              <a:endCxn id="318" idx="6"/>
            </p:cNvCxnSpPr>
            <p:nvPr/>
          </p:nvCxnSpPr>
          <p:spPr>
            <a:xfrm flipH="1">
              <a:off x="6753451" y="3612929"/>
              <a:ext cx="1396880" cy="1105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20524685-6DC6-4FD6-92E8-36D79B6E03B8}"/>
                </a:ext>
              </a:extLst>
            </p:cNvPr>
            <p:cNvCxnSpPr>
              <a:cxnSpLocks/>
              <a:stCxn id="309" idx="6"/>
              <a:endCxn id="318" idx="6"/>
            </p:cNvCxnSpPr>
            <p:nvPr/>
          </p:nvCxnSpPr>
          <p:spPr>
            <a:xfrm flipH="1">
              <a:off x="6753451" y="3317457"/>
              <a:ext cx="1396880" cy="4060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D9AF1C68-E58A-4D9D-9D5F-BFE3A97E15CA}"/>
                </a:ext>
              </a:extLst>
            </p:cNvPr>
            <p:cNvCxnSpPr>
              <a:cxnSpLocks/>
              <a:stCxn id="310" idx="6"/>
              <a:endCxn id="318" idx="6"/>
            </p:cNvCxnSpPr>
            <p:nvPr/>
          </p:nvCxnSpPr>
          <p:spPr>
            <a:xfrm flipH="1">
              <a:off x="6753451" y="3021986"/>
              <a:ext cx="1396880" cy="70153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760B4416-9DC2-45C7-902B-E594C7BB0D7E}"/>
                </a:ext>
              </a:extLst>
            </p:cNvPr>
            <p:cNvCxnSpPr>
              <a:cxnSpLocks/>
              <a:stCxn id="311" idx="6"/>
              <a:endCxn id="318" idx="6"/>
            </p:cNvCxnSpPr>
            <p:nvPr/>
          </p:nvCxnSpPr>
          <p:spPr>
            <a:xfrm flipH="1">
              <a:off x="6753451" y="2726515"/>
              <a:ext cx="1396880" cy="9970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7C43E3F4-2E67-47BD-A88B-439A649DC0F7}"/>
                </a:ext>
              </a:extLst>
            </p:cNvPr>
            <p:cNvCxnSpPr>
              <a:cxnSpLocks/>
              <a:stCxn id="312" idx="6"/>
              <a:endCxn id="318" idx="6"/>
            </p:cNvCxnSpPr>
            <p:nvPr/>
          </p:nvCxnSpPr>
          <p:spPr>
            <a:xfrm flipH="1">
              <a:off x="6753451" y="2431043"/>
              <a:ext cx="1396880" cy="1292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B1CB7E7E-7351-4D0A-9A80-8D9F04AC0001}"/>
                </a:ext>
              </a:extLst>
            </p:cNvPr>
            <p:cNvCxnSpPr>
              <a:cxnSpLocks/>
              <a:stCxn id="313" idx="6"/>
              <a:endCxn id="318" idx="6"/>
            </p:cNvCxnSpPr>
            <p:nvPr/>
          </p:nvCxnSpPr>
          <p:spPr>
            <a:xfrm flipH="1">
              <a:off x="6753451" y="2135572"/>
              <a:ext cx="1404749" cy="15879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5D17223-6435-4765-9559-C86BF6579B27}"/>
                </a:ext>
              </a:extLst>
            </p:cNvPr>
            <p:cNvCxnSpPr>
              <a:cxnSpLocks/>
              <a:stCxn id="314" idx="6"/>
              <a:endCxn id="318" idx="6"/>
            </p:cNvCxnSpPr>
            <p:nvPr/>
          </p:nvCxnSpPr>
          <p:spPr>
            <a:xfrm flipH="1">
              <a:off x="6753451" y="1840103"/>
              <a:ext cx="1404750" cy="1883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9AD4D16-5F17-4395-B5D8-62E09FD7C606}"/>
                </a:ext>
              </a:extLst>
            </p:cNvPr>
            <p:cNvCxnSpPr>
              <a:cxnSpLocks/>
              <a:stCxn id="303" idx="6"/>
              <a:endCxn id="319" idx="6"/>
            </p:cNvCxnSpPr>
            <p:nvPr/>
          </p:nvCxnSpPr>
          <p:spPr>
            <a:xfrm flipH="1" flipV="1">
              <a:off x="6753451" y="3309556"/>
              <a:ext cx="1389009" cy="1780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F6910EA7-E46F-4519-A4A3-634C2A7B973B}"/>
                </a:ext>
              </a:extLst>
            </p:cNvPr>
            <p:cNvCxnSpPr>
              <a:cxnSpLocks/>
              <a:stCxn id="304" idx="6"/>
              <a:endCxn id="319" idx="6"/>
            </p:cNvCxnSpPr>
            <p:nvPr/>
          </p:nvCxnSpPr>
          <p:spPr>
            <a:xfrm flipH="1" flipV="1">
              <a:off x="6753451" y="3309556"/>
              <a:ext cx="1389009" cy="148525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A71F2A39-5B65-4036-B9E4-3221EE022CC6}"/>
                </a:ext>
              </a:extLst>
            </p:cNvPr>
            <p:cNvCxnSpPr>
              <a:cxnSpLocks/>
              <a:stCxn id="305" idx="6"/>
              <a:endCxn id="319" idx="6"/>
            </p:cNvCxnSpPr>
            <p:nvPr/>
          </p:nvCxnSpPr>
          <p:spPr>
            <a:xfrm flipH="1" flipV="1">
              <a:off x="6753451" y="3309556"/>
              <a:ext cx="1389009" cy="118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0149C7AE-DC70-4212-BB6A-3F586745C72A}"/>
                </a:ext>
              </a:extLst>
            </p:cNvPr>
            <p:cNvCxnSpPr>
              <a:cxnSpLocks/>
              <a:stCxn id="306" idx="6"/>
              <a:endCxn id="319" idx="6"/>
            </p:cNvCxnSpPr>
            <p:nvPr/>
          </p:nvCxnSpPr>
          <p:spPr>
            <a:xfrm flipH="1" flipV="1">
              <a:off x="6753451" y="3309556"/>
              <a:ext cx="1389009" cy="8943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E49F67A4-D9E1-4073-A45C-D6D9E94FD842}"/>
                </a:ext>
              </a:extLst>
            </p:cNvPr>
            <p:cNvCxnSpPr>
              <a:cxnSpLocks/>
              <a:stCxn id="307" idx="6"/>
              <a:endCxn id="319" idx="6"/>
            </p:cNvCxnSpPr>
            <p:nvPr/>
          </p:nvCxnSpPr>
          <p:spPr>
            <a:xfrm flipH="1" flipV="1">
              <a:off x="6753451" y="3309556"/>
              <a:ext cx="1396879" cy="59884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DA56DE3B-80C3-470B-B6AB-F5C8C6C1F488}"/>
                </a:ext>
              </a:extLst>
            </p:cNvPr>
            <p:cNvCxnSpPr>
              <a:cxnSpLocks/>
              <a:stCxn id="308" idx="6"/>
              <a:endCxn id="319" idx="6"/>
            </p:cNvCxnSpPr>
            <p:nvPr/>
          </p:nvCxnSpPr>
          <p:spPr>
            <a:xfrm flipH="1" flipV="1">
              <a:off x="6753451" y="3309556"/>
              <a:ext cx="1396880" cy="3033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8D5E1A1A-92FC-461D-A2DC-8A7DA9C317F3}"/>
                </a:ext>
              </a:extLst>
            </p:cNvPr>
            <p:cNvCxnSpPr>
              <a:cxnSpLocks/>
              <a:stCxn id="309" idx="6"/>
              <a:endCxn id="319" idx="6"/>
            </p:cNvCxnSpPr>
            <p:nvPr/>
          </p:nvCxnSpPr>
          <p:spPr>
            <a:xfrm flipH="1" flipV="1">
              <a:off x="6753451" y="3309556"/>
              <a:ext cx="1396880" cy="79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D6B8A049-F851-4798-8434-E9D21B259AF1}"/>
                </a:ext>
              </a:extLst>
            </p:cNvPr>
            <p:cNvCxnSpPr>
              <a:cxnSpLocks/>
              <a:stCxn id="310" idx="6"/>
              <a:endCxn id="319" idx="6"/>
            </p:cNvCxnSpPr>
            <p:nvPr/>
          </p:nvCxnSpPr>
          <p:spPr>
            <a:xfrm flipH="1">
              <a:off x="6753451" y="3021986"/>
              <a:ext cx="1396880" cy="287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86C33483-62CE-47B9-9E41-979386D70222}"/>
                </a:ext>
              </a:extLst>
            </p:cNvPr>
            <p:cNvCxnSpPr>
              <a:cxnSpLocks/>
              <a:stCxn id="311" idx="6"/>
              <a:endCxn id="319" idx="6"/>
            </p:cNvCxnSpPr>
            <p:nvPr/>
          </p:nvCxnSpPr>
          <p:spPr>
            <a:xfrm flipH="1">
              <a:off x="6753451" y="2726515"/>
              <a:ext cx="1396880" cy="58304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0772B0A4-C149-463A-834B-651AB6E23579}"/>
                </a:ext>
              </a:extLst>
            </p:cNvPr>
            <p:cNvCxnSpPr>
              <a:cxnSpLocks/>
              <a:stCxn id="312" idx="6"/>
              <a:endCxn id="319" idx="6"/>
            </p:cNvCxnSpPr>
            <p:nvPr/>
          </p:nvCxnSpPr>
          <p:spPr>
            <a:xfrm flipH="1">
              <a:off x="6753451" y="2431043"/>
              <a:ext cx="1396880"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10015681-2546-43D1-A269-855792340B05}"/>
                </a:ext>
              </a:extLst>
            </p:cNvPr>
            <p:cNvCxnSpPr>
              <a:cxnSpLocks/>
              <a:stCxn id="312" idx="6"/>
              <a:endCxn id="319" idx="6"/>
            </p:cNvCxnSpPr>
            <p:nvPr/>
          </p:nvCxnSpPr>
          <p:spPr>
            <a:xfrm flipH="1">
              <a:off x="6753451" y="2431043"/>
              <a:ext cx="1396880"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343502D-8E51-46DC-8942-7776CD917747}"/>
                </a:ext>
              </a:extLst>
            </p:cNvPr>
            <p:cNvCxnSpPr>
              <a:cxnSpLocks/>
              <a:stCxn id="313" idx="6"/>
              <a:endCxn id="319" idx="6"/>
            </p:cNvCxnSpPr>
            <p:nvPr/>
          </p:nvCxnSpPr>
          <p:spPr>
            <a:xfrm flipH="1">
              <a:off x="6753451" y="2135572"/>
              <a:ext cx="1404749" cy="1173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EB57866B-E1CA-4FC0-9E7C-435FBC6362E3}"/>
                </a:ext>
              </a:extLst>
            </p:cNvPr>
            <p:cNvCxnSpPr>
              <a:cxnSpLocks/>
              <a:stCxn id="314" idx="6"/>
              <a:endCxn id="319" idx="6"/>
            </p:cNvCxnSpPr>
            <p:nvPr/>
          </p:nvCxnSpPr>
          <p:spPr>
            <a:xfrm flipH="1">
              <a:off x="6753451" y="1840103"/>
              <a:ext cx="1404750" cy="1469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8E6E59DF-8703-4F7A-89CF-83BB49283FDA}"/>
                </a:ext>
              </a:extLst>
            </p:cNvPr>
            <p:cNvCxnSpPr>
              <a:cxnSpLocks/>
              <a:stCxn id="303" idx="6"/>
              <a:endCxn id="320" idx="6"/>
            </p:cNvCxnSpPr>
            <p:nvPr/>
          </p:nvCxnSpPr>
          <p:spPr>
            <a:xfrm flipH="1" flipV="1">
              <a:off x="6753451" y="2895585"/>
              <a:ext cx="1389009" cy="21946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B87DF510-6961-4486-BE9C-747E86021675}"/>
                </a:ext>
              </a:extLst>
            </p:cNvPr>
            <p:cNvCxnSpPr>
              <a:cxnSpLocks/>
              <a:stCxn id="304" idx="6"/>
              <a:endCxn id="320" idx="6"/>
            </p:cNvCxnSpPr>
            <p:nvPr/>
          </p:nvCxnSpPr>
          <p:spPr>
            <a:xfrm flipH="1" flipV="1">
              <a:off x="6753451" y="2895585"/>
              <a:ext cx="1389009" cy="18992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D63B0962-5EC0-4EC0-9680-578F4CD7BA0E}"/>
                </a:ext>
              </a:extLst>
            </p:cNvPr>
            <p:cNvCxnSpPr>
              <a:cxnSpLocks/>
              <a:endCxn id="320" idx="6"/>
            </p:cNvCxnSpPr>
            <p:nvPr/>
          </p:nvCxnSpPr>
          <p:spPr>
            <a:xfrm flipH="1" flipV="1">
              <a:off x="6753451" y="2895585"/>
              <a:ext cx="1415450" cy="1597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EF02BC6D-B5E7-4464-BC83-CC72685B9D57}"/>
                </a:ext>
              </a:extLst>
            </p:cNvPr>
            <p:cNvCxnSpPr>
              <a:cxnSpLocks/>
              <a:stCxn id="306" idx="6"/>
              <a:endCxn id="320" idx="6"/>
            </p:cNvCxnSpPr>
            <p:nvPr/>
          </p:nvCxnSpPr>
          <p:spPr>
            <a:xfrm flipH="1" flipV="1">
              <a:off x="6753451" y="2895585"/>
              <a:ext cx="1389009" cy="13082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F4C410EC-C91F-4F55-AF1D-7570025021EC}"/>
                </a:ext>
              </a:extLst>
            </p:cNvPr>
            <p:cNvCxnSpPr>
              <a:cxnSpLocks/>
              <a:stCxn id="307" idx="6"/>
              <a:endCxn id="320" idx="6"/>
            </p:cNvCxnSpPr>
            <p:nvPr/>
          </p:nvCxnSpPr>
          <p:spPr>
            <a:xfrm flipH="1" flipV="1">
              <a:off x="6753451" y="2895585"/>
              <a:ext cx="1396879" cy="10128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A0681C9C-7DA0-4943-B5C9-2C676B745B6F}"/>
                </a:ext>
              </a:extLst>
            </p:cNvPr>
            <p:cNvCxnSpPr>
              <a:cxnSpLocks/>
              <a:stCxn id="308" idx="6"/>
              <a:endCxn id="320" idx="6"/>
            </p:cNvCxnSpPr>
            <p:nvPr/>
          </p:nvCxnSpPr>
          <p:spPr>
            <a:xfrm flipH="1" flipV="1">
              <a:off x="6753451" y="2895585"/>
              <a:ext cx="1396880" cy="717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F85C28AB-870E-4853-B16E-89CCD6211DB2}"/>
                </a:ext>
              </a:extLst>
            </p:cNvPr>
            <p:cNvCxnSpPr>
              <a:cxnSpLocks/>
              <a:stCxn id="309" idx="6"/>
              <a:endCxn id="320" idx="6"/>
            </p:cNvCxnSpPr>
            <p:nvPr/>
          </p:nvCxnSpPr>
          <p:spPr>
            <a:xfrm flipH="1" flipV="1">
              <a:off x="6753451" y="2895585"/>
              <a:ext cx="1396880" cy="421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B924B1E-1354-4E92-848E-90ABF0452800}"/>
                </a:ext>
              </a:extLst>
            </p:cNvPr>
            <p:cNvCxnSpPr>
              <a:cxnSpLocks/>
              <a:stCxn id="310" idx="6"/>
              <a:endCxn id="320" idx="6"/>
            </p:cNvCxnSpPr>
            <p:nvPr/>
          </p:nvCxnSpPr>
          <p:spPr>
            <a:xfrm flipH="1" flipV="1">
              <a:off x="6753451" y="2895585"/>
              <a:ext cx="1396880" cy="1264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27836902-F974-477B-82CB-AA5F6B3FAF62}"/>
                </a:ext>
              </a:extLst>
            </p:cNvPr>
            <p:cNvCxnSpPr>
              <a:cxnSpLocks/>
              <a:stCxn id="311" idx="6"/>
              <a:endCxn id="320" idx="6"/>
            </p:cNvCxnSpPr>
            <p:nvPr/>
          </p:nvCxnSpPr>
          <p:spPr>
            <a:xfrm flipH="1">
              <a:off x="6753451" y="2726515"/>
              <a:ext cx="1396880" cy="1690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B1AEAB7D-7986-4E6D-A0B5-FF5F19B0FE4C}"/>
                </a:ext>
              </a:extLst>
            </p:cNvPr>
            <p:cNvCxnSpPr>
              <a:cxnSpLocks/>
              <a:stCxn id="312" idx="6"/>
              <a:endCxn id="320" idx="6"/>
            </p:cNvCxnSpPr>
            <p:nvPr/>
          </p:nvCxnSpPr>
          <p:spPr>
            <a:xfrm flipH="1">
              <a:off x="6753451" y="2431043"/>
              <a:ext cx="1396880" cy="4645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2848E0D0-4595-4C07-A373-C89C6B4BDA36}"/>
                </a:ext>
              </a:extLst>
            </p:cNvPr>
            <p:cNvCxnSpPr>
              <a:cxnSpLocks/>
              <a:stCxn id="313" idx="6"/>
              <a:endCxn id="320" idx="6"/>
            </p:cNvCxnSpPr>
            <p:nvPr/>
          </p:nvCxnSpPr>
          <p:spPr>
            <a:xfrm flipH="1">
              <a:off x="6753451" y="2135572"/>
              <a:ext cx="1404749" cy="7600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5D007F21-E2AA-4622-932E-FDD20162702B}"/>
                </a:ext>
              </a:extLst>
            </p:cNvPr>
            <p:cNvCxnSpPr>
              <a:cxnSpLocks/>
              <a:stCxn id="314" idx="6"/>
              <a:endCxn id="320" idx="6"/>
            </p:cNvCxnSpPr>
            <p:nvPr/>
          </p:nvCxnSpPr>
          <p:spPr>
            <a:xfrm flipH="1">
              <a:off x="6753451" y="1840103"/>
              <a:ext cx="1404750" cy="1055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67280AE1-347E-48A6-982C-9DE606A4DFF8}"/>
                </a:ext>
              </a:extLst>
            </p:cNvPr>
            <p:cNvCxnSpPr>
              <a:cxnSpLocks/>
              <a:stCxn id="303" idx="6"/>
              <a:endCxn id="321" idx="6"/>
            </p:cNvCxnSpPr>
            <p:nvPr/>
          </p:nvCxnSpPr>
          <p:spPr>
            <a:xfrm flipH="1" flipV="1">
              <a:off x="6753451" y="2481615"/>
              <a:ext cx="1389009" cy="26086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2A97C635-2F8B-4DFB-BAB5-52B10E9077D4}"/>
                </a:ext>
              </a:extLst>
            </p:cNvPr>
            <p:cNvCxnSpPr>
              <a:cxnSpLocks/>
              <a:stCxn id="304" idx="6"/>
              <a:endCxn id="321" idx="6"/>
            </p:cNvCxnSpPr>
            <p:nvPr/>
          </p:nvCxnSpPr>
          <p:spPr>
            <a:xfrm flipH="1" flipV="1">
              <a:off x="6753451" y="2481615"/>
              <a:ext cx="1389009" cy="231319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26537F58-5173-4E48-9B7D-243ED3DDA94F}"/>
                </a:ext>
              </a:extLst>
            </p:cNvPr>
            <p:cNvCxnSpPr>
              <a:cxnSpLocks/>
              <a:stCxn id="305" idx="6"/>
              <a:endCxn id="321" idx="6"/>
            </p:cNvCxnSpPr>
            <p:nvPr/>
          </p:nvCxnSpPr>
          <p:spPr>
            <a:xfrm flipH="1" flipV="1">
              <a:off x="6753451" y="2481615"/>
              <a:ext cx="1389009" cy="20177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E7F4CEBC-C803-4F92-927D-23A105741DE5}"/>
                </a:ext>
              </a:extLst>
            </p:cNvPr>
            <p:cNvCxnSpPr>
              <a:cxnSpLocks/>
              <a:stCxn id="306" idx="6"/>
              <a:endCxn id="321" idx="6"/>
            </p:cNvCxnSpPr>
            <p:nvPr/>
          </p:nvCxnSpPr>
          <p:spPr>
            <a:xfrm flipH="1" flipV="1">
              <a:off x="6753451" y="2481615"/>
              <a:ext cx="1389009" cy="172225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37BB4F71-5C97-4882-862E-5A7765007AA5}"/>
                </a:ext>
              </a:extLst>
            </p:cNvPr>
            <p:cNvCxnSpPr>
              <a:cxnSpLocks/>
              <a:stCxn id="307" idx="6"/>
              <a:endCxn id="321" idx="6"/>
            </p:cNvCxnSpPr>
            <p:nvPr/>
          </p:nvCxnSpPr>
          <p:spPr>
            <a:xfrm flipH="1" flipV="1">
              <a:off x="6753451" y="2481615"/>
              <a:ext cx="1396879" cy="14267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639940F6-349D-45FD-B8EF-364DB3A17852}"/>
                </a:ext>
              </a:extLst>
            </p:cNvPr>
            <p:cNvCxnSpPr>
              <a:cxnSpLocks/>
              <a:stCxn id="308" idx="6"/>
              <a:endCxn id="321" idx="6"/>
            </p:cNvCxnSpPr>
            <p:nvPr/>
          </p:nvCxnSpPr>
          <p:spPr>
            <a:xfrm flipH="1" flipV="1">
              <a:off x="6753451" y="2481615"/>
              <a:ext cx="1396880" cy="11313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7B6B099E-18D6-4AFC-AF89-FFEE9E58577C}"/>
                </a:ext>
              </a:extLst>
            </p:cNvPr>
            <p:cNvCxnSpPr>
              <a:cxnSpLocks/>
              <a:stCxn id="309" idx="6"/>
              <a:endCxn id="321" idx="6"/>
            </p:cNvCxnSpPr>
            <p:nvPr/>
          </p:nvCxnSpPr>
          <p:spPr>
            <a:xfrm flipH="1" flipV="1">
              <a:off x="6753451" y="2481615"/>
              <a:ext cx="1396880" cy="8358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C7669D4B-07FB-4A54-A6D4-09533B97610D}"/>
                </a:ext>
              </a:extLst>
            </p:cNvPr>
            <p:cNvCxnSpPr>
              <a:cxnSpLocks/>
              <a:stCxn id="311" idx="6"/>
              <a:endCxn id="321" idx="6"/>
            </p:cNvCxnSpPr>
            <p:nvPr/>
          </p:nvCxnSpPr>
          <p:spPr>
            <a:xfrm flipH="1" flipV="1">
              <a:off x="6753451" y="2481615"/>
              <a:ext cx="1396880" cy="2449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5F8715BC-B770-4644-B8E0-FE4A163DAB34}"/>
                </a:ext>
              </a:extLst>
            </p:cNvPr>
            <p:cNvCxnSpPr>
              <a:cxnSpLocks/>
              <a:stCxn id="312" idx="6"/>
              <a:endCxn id="321" idx="6"/>
            </p:cNvCxnSpPr>
            <p:nvPr/>
          </p:nvCxnSpPr>
          <p:spPr>
            <a:xfrm flipH="1">
              <a:off x="6753451" y="2431043"/>
              <a:ext cx="1396880" cy="505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D500DC44-E22A-4198-A229-73836FC1D2A5}"/>
                </a:ext>
              </a:extLst>
            </p:cNvPr>
            <p:cNvCxnSpPr>
              <a:cxnSpLocks/>
              <a:stCxn id="313" idx="6"/>
              <a:endCxn id="321" idx="6"/>
            </p:cNvCxnSpPr>
            <p:nvPr/>
          </p:nvCxnSpPr>
          <p:spPr>
            <a:xfrm flipH="1">
              <a:off x="6753451" y="2135572"/>
              <a:ext cx="1404749" cy="3460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1B27DE88-808A-4521-A593-8208798EF47F}"/>
                </a:ext>
              </a:extLst>
            </p:cNvPr>
            <p:cNvCxnSpPr>
              <a:cxnSpLocks/>
              <a:stCxn id="314" idx="6"/>
              <a:endCxn id="321" idx="6"/>
            </p:cNvCxnSpPr>
            <p:nvPr/>
          </p:nvCxnSpPr>
          <p:spPr>
            <a:xfrm flipH="1">
              <a:off x="6753451" y="1840103"/>
              <a:ext cx="1404750" cy="641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03" name="Google Shape;219;p33">
              <a:extLst>
                <a:ext uri="{FF2B5EF4-FFF2-40B4-BE49-F238E27FC236}">
                  <a16:creationId xmlns:a16="http://schemas.microsoft.com/office/drawing/2014/main" id="{7207C4A5-1DFC-4EF4-968D-442B0014AE7B}"/>
                </a:ext>
              </a:extLst>
            </p:cNvPr>
            <p:cNvSpPr/>
            <p:nvPr/>
          </p:nvSpPr>
          <p:spPr>
            <a:xfrm flipH="1">
              <a:off x="8142460" y="4975414"/>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4" name="Google Shape;219;p33">
              <a:extLst>
                <a:ext uri="{FF2B5EF4-FFF2-40B4-BE49-F238E27FC236}">
                  <a16:creationId xmlns:a16="http://schemas.microsoft.com/office/drawing/2014/main" id="{DE24D932-0497-47A4-B754-74947AFE39D9}"/>
                </a:ext>
              </a:extLst>
            </p:cNvPr>
            <p:cNvSpPr/>
            <p:nvPr/>
          </p:nvSpPr>
          <p:spPr>
            <a:xfrm flipH="1">
              <a:off x="8142460" y="4679944"/>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5" name="Google Shape;219;p33">
              <a:extLst>
                <a:ext uri="{FF2B5EF4-FFF2-40B4-BE49-F238E27FC236}">
                  <a16:creationId xmlns:a16="http://schemas.microsoft.com/office/drawing/2014/main" id="{7E7BE36F-03BF-4C6C-BE29-5986A35B9305}"/>
                </a:ext>
              </a:extLst>
            </p:cNvPr>
            <p:cNvSpPr/>
            <p:nvPr/>
          </p:nvSpPr>
          <p:spPr>
            <a:xfrm flipH="1">
              <a:off x="8142460" y="438447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6" name="Google Shape;219;p33">
              <a:extLst>
                <a:ext uri="{FF2B5EF4-FFF2-40B4-BE49-F238E27FC236}">
                  <a16:creationId xmlns:a16="http://schemas.microsoft.com/office/drawing/2014/main" id="{F549E838-C080-461A-AB8B-B9627DDF8C32}"/>
                </a:ext>
              </a:extLst>
            </p:cNvPr>
            <p:cNvSpPr/>
            <p:nvPr/>
          </p:nvSpPr>
          <p:spPr>
            <a:xfrm flipH="1">
              <a:off x="8142460" y="408900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7" name="Google Shape;219;p33">
              <a:extLst>
                <a:ext uri="{FF2B5EF4-FFF2-40B4-BE49-F238E27FC236}">
                  <a16:creationId xmlns:a16="http://schemas.microsoft.com/office/drawing/2014/main" id="{477850FE-83A5-4DAA-A437-BEE81F293645}"/>
                </a:ext>
              </a:extLst>
            </p:cNvPr>
            <p:cNvSpPr/>
            <p:nvPr/>
          </p:nvSpPr>
          <p:spPr>
            <a:xfrm flipH="1">
              <a:off x="8150330" y="3793530"/>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8" name="Google Shape;219;p33">
              <a:extLst>
                <a:ext uri="{FF2B5EF4-FFF2-40B4-BE49-F238E27FC236}">
                  <a16:creationId xmlns:a16="http://schemas.microsoft.com/office/drawing/2014/main" id="{AEE5B051-17D6-4734-97A4-DD803B020518}"/>
                </a:ext>
              </a:extLst>
            </p:cNvPr>
            <p:cNvSpPr/>
            <p:nvPr/>
          </p:nvSpPr>
          <p:spPr>
            <a:xfrm flipH="1">
              <a:off x="8150331" y="3498059"/>
              <a:ext cx="265420" cy="229739"/>
            </a:xfrm>
            <a:prstGeom prst="ellipse">
              <a:avLst/>
            </a:prstGeom>
            <a:solidFill>
              <a:srgbClr val="E7FFBE"/>
            </a:solidFill>
            <a:ln w="9525"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9" name="Google Shape;219;p33">
              <a:extLst>
                <a:ext uri="{FF2B5EF4-FFF2-40B4-BE49-F238E27FC236}">
                  <a16:creationId xmlns:a16="http://schemas.microsoft.com/office/drawing/2014/main" id="{FEB95FCE-7C7E-4DF9-96D8-7687AF1A41BE}"/>
                </a:ext>
              </a:extLst>
            </p:cNvPr>
            <p:cNvSpPr/>
            <p:nvPr/>
          </p:nvSpPr>
          <p:spPr>
            <a:xfrm flipH="1">
              <a:off x="8150331" y="3202587"/>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0" name="Google Shape;219;p33">
              <a:extLst>
                <a:ext uri="{FF2B5EF4-FFF2-40B4-BE49-F238E27FC236}">
                  <a16:creationId xmlns:a16="http://schemas.microsoft.com/office/drawing/2014/main" id="{511CC3CC-4B6C-40F3-90BF-2DD321C762F9}"/>
                </a:ext>
              </a:extLst>
            </p:cNvPr>
            <p:cNvSpPr/>
            <p:nvPr/>
          </p:nvSpPr>
          <p:spPr>
            <a:xfrm flipH="1">
              <a:off x="8150331" y="2907117"/>
              <a:ext cx="265419" cy="229738"/>
            </a:xfrm>
            <a:prstGeom prst="ellipse">
              <a:avLst/>
            </a:prstGeom>
            <a:solidFill>
              <a:srgbClr val="E7FFBE"/>
            </a:solidFill>
            <a:ln w="12700" cap="flat" cmpd="sng">
              <a:solidFill>
                <a:schemeClr val="tx1">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1" name="Google Shape;219;p33">
              <a:extLst>
                <a:ext uri="{FF2B5EF4-FFF2-40B4-BE49-F238E27FC236}">
                  <a16:creationId xmlns:a16="http://schemas.microsoft.com/office/drawing/2014/main" id="{5163BBED-6C5D-4E67-80F7-82781B525687}"/>
                </a:ext>
              </a:extLst>
            </p:cNvPr>
            <p:cNvSpPr/>
            <p:nvPr/>
          </p:nvSpPr>
          <p:spPr>
            <a:xfrm flipH="1">
              <a:off x="8150331" y="261164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2" name="Google Shape;219;p33">
              <a:extLst>
                <a:ext uri="{FF2B5EF4-FFF2-40B4-BE49-F238E27FC236}">
                  <a16:creationId xmlns:a16="http://schemas.microsoft.com/office/drawing/2014/main" id="{5245CBAE-DCD9-4BF6-8C4C-287A029F9C79}"/>
                </a:ext>
              </a:extLst>
            </p:cNvPr>
            <p:cNvSpPr/>
            <p:nvPr/>
          </p:nvSpPr>
          <p:spPr>
            <a:xfrm flipH="1">
              <a:off x="8150331" y="231617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3" name="Google Shape;219;p33">
              <a:extLst>
                <a:ext uri="{FF2B5EF4-FFF2-40B4-BE49-F238E27FC236}">
                  <a16:creationId xmlns:a16="http://schemas.microsoft.com/office/drawing/2014/main" id="{75AF2C1C-A155-4010-BF59-6620016CEA40}"/>
                </a:ext>
              </a:extLst>
            </p:cNvPr>
            <p:cNvSpPr/>
            <p:nvPr/>
          </p:nvSpPr>
          <p:spPr>
            <a:xfrm flipH="1">
              <a:off x="8158200" y="202070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4" name="Google Shape;219;p33">
              <a:extLst>
                <a:ext uri="{FF2B5EF4-FFF2-40B4-BE49-F238E27FC236}">
                  <a16:creationId xmlns:a16="http://schemas.microsoft.com/office/drawing/2014/main" id="{35D107DB-86ED-49D3-AD71-B3B30A92CF7B}"/>
                </a:ext>
              </a:extLst>
            </p:cNvPr>
            <p:cNvSpPr/>
            <p:nvPr/>
          </p:nvSpPr>
          <p:spPr>
            <a:xfrm flipH="1">
              <a:off x="8158200" y="1725233"/>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315" name="Straight Connector 314">
              <a:extLst>
                <a:ext uri="{FF2B5EF4-FFF2-40B4-BE49-F238E27FC236}">
                  <a16:creationId xmlns:a16="http://schemas.microsoft.com/office/drawing/2014/main" id="{0B7F42A2-8009-4498-A712-9829923F105F}"/>
                </a:ext>
              </a:extLst>
            </p:cNvPr>
            <p:cNvCxnSpPr>
              <a:cxnSpLocks/>
              <a:stCxn id="310" idx="6"/>
              <a:endCxn id="321" idx="6"/>
            </p:cNvCxnSpPr>
            <p:nvPr/>
          </p:nvCxnSpPr>
          <p:spPr>
            <a:xfrm flipH="1" flipV="1">
              <a:off x="6753451" y="2481615"/>
              <a:ext cx="1396880" cy="54037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16" name="Google Shape;219;p33">
              <a:extLst>
                <a:ext uri="{FF2B5EF4-FFF2-40B4-BE49-F238E27FC236}">
                  <a16:creationId xmlns:a16="http://schemas.microsoft.com/office/drawing/2014/main" id="{2B04D1F5-032A-4741-9D39-FA8D4BAC13EB}"/>
                </a:ext>
              </a:extLst>
            </p:cNvPr>
            <p:cNvSpPr/>
            <p:nvPr/>
          </p:nvSpPr>
          <p:spPr>
            <a:xfrm>
              <a:off x="6488030" y="443659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7" name="Google Shape;219;p33">
              <a:extLst>
                <a:ext uri="{FF2B5EF4-FFF2-40B4-BE49-F238E27FC236}">
                  <a16:creationId xmlns:a16="http://schemas.microsoft.com/office/drawing/2014/main" id="{B9BEFB87-DA42-4DBD-A4B3-DDB4AB696F51}"/>
                </a:ext>
              </a:extLst>
            </p:cNvPr>
            <p:cNvSpPr/>
            <p:nvPr/>
          </p:nvSpPr>
          <p:spPr>
            <a:xfrm>
              <a:off x="6488030" y="402262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8" name="Google Shape;219;p33">
              <a:extLst>
                <a:ext uri="{FF2B5EF4-FFF2-40B4-BE49-F238E27FC236}">
                  <a16:creationId xmlns:a16="http://schemas.microsoft.com/office/drawing/2014/main" id="{373DC153-8771-493C-BBCC-10387F383F0C}"/>
                </a:ext>
              </a:extLst>
            </p:cNvPr>
            <p:cNvSpPr/>
            <p:nvPr/>
          </p:nvSpPr>
          <p:spPr>
            <a:xfrm>
              <a:off x="6488030" y="360865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9" name="Google Shape;219;p33">
              <a:extLst>
                <a:ext uri="{FF2B5EF4-FFF2-40B4-BE49-F238E27FC236}">
                  <a16:creationId xmlns:a16="http://schemas.microsoft.com/office/drawing/2014/main" id="{C537575A-77DD-4BC6-BEB0-A78A92C2AFEB}"/>
                </a:ext>
              </a:extLst>
            </p:cNvPr>
            <p:cNvSpPr/>
            <p:nvPr/>
          </p:nvSpPr>
          <p:spPr>
            <a:xfrm>
              <a:off x="6488030" y="319468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20" name="Google Shape;219;p33">
              <a:extLst>
                <a:ext uri="{FF2B5EF4-FFF2-40B4-BE49-F238E27FC236}">
                  <a16:creationId xmlns:a16="http://schemas.microsoft.com/office/drawing/2014/main" id="{2ACC9130-72B1-4571-8183-B4BE294D1856}"/>
                </a:ext>
              </a:extLst>
            </p:cNvPr>
            <p:cNvSpPr/>
            <p:nvPr/>
          </p:nvSpPr>
          <p:spPr>
            <a:xfrm>
              <a:off x="6488030" y="278071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21" name="Google Shape;219;p33">
              <a:extLst>
                <a:ext uri="{FF2B5EF4-FFF2-40B4-BE49-F238E27FC236}">
                  <a16:creationId xmlns:a16="http://schemas.microsoft.com/office/drawing/2014/main" id="{BB51A5AF-0D7F-4C53-A6BB-3F37C9873D15}"/>
                </a:ext>
              </a:extLst>
            </p:cNvPr>
            <p:cNvSpPr/>
            <p:nvPr/>
          </p:nvSpPr>
          <p:spPr>
            <a:xfrm>
              <a:off x="6488030" y="236674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 name="Google Shape;219;p33">
              <a:extLst>
                <a:ext uri="{FF2B5EF4-FFF2-40B4-BE49-F238E27FC236}">
                  <a16:creationId xmlns:a16="http://schemas.microsoft.com/office/drawing/2014/main" id="{911D803D-C397-4057-B626-090E6A3EF58F}"/>
                </a:ext>
              </a:extLst>
            </p:cNvPr>
            <p:cNvSpPr/>
            <p:nvPr/>
          </p:nvSpPr>
          <p:spPr>
            <a:xfrm>
              <a:off x="5524666" y="3568038"/>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 name="Google Shape;219;p33">
              <a:extLst>
                <a:ext uri="{FF2B5EF4-FFF2-40B4-BE49-F238E27FC236}">
                  <a16:creationId xmlns:a16="http://schemas.microsoft.com/office/drawing/2014/main" id="{48EFE16F-A3AD-4C9D-B84B-CB8DD4121F78}"/>
                </a:ext>
              </a:extLst>
            </p:cNvPr>
            <p:cNvSpPr/>
            <p:nvPr/>
          </p:nvSpPr>
          <p:spPr>
            <a:xfrm>
              <a:off x="5524666" y="3154068"/>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324" name="Straight Connector 323">
              <a:extLst>
                <a:ext uri="{FF2B5EF4-FFF2-40B4-BE49-F238E27FC236}">
                  <a16:creationId xmlns:a16="http://schemas.microsoft.com/office/drawing/2014/main" id="{F7F37647-DCE1-418C-B3D5-04259A765145}"/>
                </a:ext>
              </a:extLst>
            </p:cNvPr>
            <p:cNvCxnSpPr>
              <a:cxnSpLocks/>
              <a:stCxn id="230" idx="6"/>
              <a:endCxn id="4" idx="2"/>
            </p:cNvCxnSpPr>
            <p:nvPr/>
          </p:nvCxnSpPr>
          <p:spPr>
            <a:xfrm>
              <a:off x="4826722" y="2485863"/>
              <a:ext cx="697944" cy="7830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00A6A949-772E-4999-B1D4-17535AE49FC5}"/>
                </a:ext>
              </a:extLst>
            </p:cNvPr>
            <p:cNvCxnSpPr>
              <a:cxnSpLocks/>
              <a:stCxn id="229" idx="6"/>
              <a:endCxn id="4" idx="2"/>
            </p:cNvCxnSpPr>
            <p:nvPr/>
          </p:nvCxnSpPr>
          <p:spPr>
            <a:xfrm>
              <a:off x="4826722" y="2899833"/>
              <a:ext cx="697944" cy="3691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E14984FB-67F6-4979-88DA-17F2642B2EC7}"/>
                </a:ext>
              </a:extLst>
            </p:cNvPr>
            <p:cNvCxnSpPr>
              <a:cxnSpLocks/>
              <a:stCxn id="228" idx="6"/>
              <a:endCxn id="4" idx="2"/>
            </p:cNvCxnSpPr>
            <p:nvPr/>
          </p:nvCxnSpPr>
          <p:spPr>
            <a:xfrm flipV="1">
              <a:off x="4826722" y="3268938"/>
              <a:ext cx="697944" cy="448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4380A89D-7FA1-4EEB-AA47-2C3795D17AD8}"/>
                </a:ext>
              </a:extLst>
            </p:cNvPr>
            <p:cNvCxnSpPr>
              <a:cxnSpLocks/>
              <a:stCxn id="227" idx="6"/>
              <a:endCxn id="4" idx="2"/>
            </p:cNvCxnSpPr>
            <p:nvPr/>
          </p:nvCxnSpPr>
          <p:spPr>
            <a:xfrm flipV="1">
              <a:off x="4826722" y="3268938"/>
              <a:ext cx="697944" cy="4588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D26C8B21-A469-4C7B-9B38-C18A914DC7F8}"/>
                </a:ext>
              </a:extLst>
            </p:cNvPr>
            <p:cNvCxnSpPr>
              <a:cxnSpLocks/>
              <a:stCxn id="226" idx="6"/>
              <a:endCxn id="4" idx="2"/>
            </p:cNvCxnSpPr>
            <p:nvPr/>
          </p:nvCxnSpPr>
          <p:spPr>
            <a:xfrm flipV="1">
              <a:off x="4826722" y="3268938"/>
              <a:ext cx="697944" cy="8728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6EA13A5B-F90F-4FE8-8407-4CECDA3C3562}"/>
                </a:ext>
              </a:extLst>
            </p:cNvPr>
            <p:cNvCxnSpPr>
              <a:cxnSpLocks/>
              <a:stCxn id="225" idx="6"/>
              <a:endCxn id="4" idx="2"/>
            </p:cNvCxnSpPr>
            <p:nvPr/>
          </p:nvCxnSpPr>
          <p:spPr>
            <a:xfrm flipV="1">
              <a:off x="4826722" y="3268938"/>
              <a:ext cx="697944" cy="12867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65456B48-0497-482F-8554-E2284DE7E32D}"/>
                </a:ext>
              </a:extLst>
            </p:cNvPr>
            <p:cNvCxnSpPr>
              <a:cxnSpLocks/>
              <a:stCxn id="230" idx="6"/>
              <a:endCxn id="3" idx="2"/>
            </p:cNvCxnSpPr>
            <p:nvPr/>
          </p:nvCxnSpPr>
          <p:spPr>
            <a:xfrm>
              <a:off x="4826722" y="2485863"/>
              <a:ext cx="697944" cy="119704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A0B34122-061B-405C-A2E8-E03A7067E840}"/>
                </a:ext>
              </a:extLst>
            </p:cNvPr>
            <p:cNvCxnSpPr>
              <a:cxnSpLocks/>
              <a:stCxn id="229" idx="6"/>
              <a:endCxn id="3" idx="2"/>
            </p:cNvCxnSpPr>
            <p:nvPr/>
          </p:nvCxnSpPr>
          <p:spPr>
            <a:xfrm>
              <a:off x="4826722" y="2899833"/>
              <a:ext cx="697944" cy="7830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108CDC3F-5C48-4AD3-B994-5EDDD0042A04}"/>
                </a:ext>
              </a:extLst>
            </p:cNvPr>
            <p:cNvCxnSpPr>
              <a:cxnSpLocks/>
              <a:stCxn id="228" idx="6"/>
              <a:endCxn id="3" idx="2"/>
            </p:cNvCxnSpPr>
            <p:nvPr/>
          </p:nvCxnSpPr>
          <p:spPr>
            <a:xfrm>
              <a:off x="4826722" y="3313803"/>
              <a:ext cx="697944" cy="3691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EAE1E8AA-307C-4C05-9F41-A334FCB9B659}"/>
                </a:ext>
              </a:extLst>
            </p:cNvPr>
            <p:cNvCxnSpPr>
              <a:cxnSpLocks/>
              <a:stCxn id="227" idx="6"/>
              <a:endCxn id="3" idx="2"/>
            </p:cNvCxnSpPr>
            <p:nvPr/>
          </p:nvCxnSpPr>
          <p:spPr>
            <a:xfrm flipV="1">
              <a:off x="4826722" y="3682908"/>
              <a:ext cx="697944" cy="448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A5D933D7-147C-430A-BBE7-5F6522D6B399}"/>
                </a:ext>
              </a:extLst>
            </p:cNvPr>
            <p:cNvCxnSpPr>
              <a:cxnSpLocks/>
              <a:stCxn id="226" idx="6"/>
              <a:endCxn id="3" idx="2"/>
            </p:cNvCxnSpPr>
            <p:nvPr/>
          </p:nvCxnSpPr>
          <p:spPr>
            <a:xfrm flipV="1">
              <a:off x="4826722" y="3682908"/>
              <a:ext cx="697944" cy="4588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9EDF5A29-33D4-4A5A-BCFE-67FDFB404908}"/>
                </a:ext>
              </a:extLst>
            </p:cNvPr>
            <p:cNvCxnSpPr>
              <a:cxnSpLocks/>
              <a:stCxn id="225" idx="6"/>
              <a:endCxn id="3" idx="2"/>
            </p:cNvCxnSpPr>
            <p:nvPr/>
          </p:nvCxnSpPr>
          <p:spPr>
            <a:xfrm flipV="1">
              <a:off x="4826722" y="3682908"/>
              <a:ext cx="697944" cy="8728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D26864D4-EC66-4558-BAC4-E79FA10C0431}"/>
                </a:ext>
              </a:extLst>
            </p:cNvPr>
            <p:cNvCxnSpPr>
              <a:cxnSpLocks/>
              <a:stCxn id="4" idx="6"/>
              <a:endCxn id="321" idx="2"/>
            </p:cNvCxnSpPr>
            <p:nvPr/>
          </p:nvCxnSpPr>
          <p:spPr>
            <a:xfrm flipV="1">
              <a:off x="5790086" y="2481615"/>
              <a:ext cx="697944" cy="7873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5BD31DA0-FD63-45B8-923D-37489506B622}"/>
                </a:ext>
              </a:extLst>
            </p:cNvPr>
            <p:cNvCxnSpPr>
              <a:cxnSpLocks/>
              <a:stCxn id="4" idx="6"/>
              <a:endCxn id="320" idx="2"/>
            </p:cNvCxnSpPr>
            <p:nvPr/>
          </p:nvCxnSpPr>
          <p:spPr>
            <a:xfrm flipV="1">
              <a:off x="5790086" y="2895585"/>
              <a:ext cx="697944" cy="3733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A8D5D53E-1A9D-4C3F-B58B-269559BF3A6F}"/>
                </a:ext>
              </a:extLst>
            </p:cNvPr>
            <p:cNvCxnSpPr>
              <a:cxnSpLocks/>
              <a:stCxn id="4" idx="6"/>
              <a:endCxn id="319" idx="2"/>
            </p:cNvCxnSpPr>
            <p:nvPr/>
          </p:nvCxnSpPr>
          <p:spPr>
            <a:xfrm>
              <a:off x="5790086" y="3268938"/>
              <a:ext cx="697944" cy="4061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529C9188-A2F3-4FF6-ADAD-88071698FBC1}"/>
                </a:ext>
              </a:extLst>
            </p:cNvPr>
            <p:cNvCxnSpPr>
              <a:cxnSpLocks/>
              <a:stCxn id="4" idx="6"/>
              <a:endCxn id="318" idx="2"/>
            </p:cNvCxnSpPr>
            <p:nvPr/>
          </p:nvCxnSpPr>
          <p:spPr>
            <a:xfrm>
              <a:off x="5790086" y="3268938"/>
              <a:ext cx="697944" cy="454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F28EA6E4-2683-4571-8365-20C4CC8FF659}"/>
                </a:ext>
              </a:extLst>
            </p:cNvPr>
            <p:cNvCxnSpPr>
              <a:cxnSpLocks/>
              <a:stCxn id="4" idx="6"/>
              <a:endCxn id="317" idx="2"/>
            </p:cNvCxnSpPr>
            <p:nvPr/>
          </p:nvCxnSpPr>
          <p:spPr>
            <a:xfrm>
              <a:off x="5790086" y="3268938"/>
              <a:ext cx="697944" cy="868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60AE86F5-88BC-4949-9649-45BBB15E69C9}"/>
                </a:ext>
              </a:extLst>
            </p:cNvPr>
            <p:cNvCxnSpPr>
              <a:cxnSpLocks/>
              <a:stCxn id="4" idx="6"/>
              <a:endCxn id="316" idx="2"/>
            </p:cNvCxnSpPr>
            <p:nvPr/>
          </p:nvCxnSpPr>
          <p:spPr>
            <a:xfrm>
              <a:off x="5790086" y="3268938"/>
              <a:ext cx="697944" cy="12825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B95C3A3A-5E0C-4123-B108-9A4D8523A349}"/>
                </a:ext>
              </a:extLst>
            </p:cNvPr>
            <p:cNvCxnSpPr>
              <a:cxnSpLocks/>
              <a:stCxn id="3" idx="6"/>
              <a:endCxn id="321" idx="2"/>
            </p:cNvCxnSpPr>
            <p:nvPr/>
          </p:nvCxnSpPr>
          <p:spPr>
            <a:xfrm flipV="1">
              <a:off x="5790086" y="2481615"/>
              <a:ext cx="697944" cy="12012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05FEC86A-FC24-4A05-AD8F-CA449681C496}"/>
                </a:ext>
              </a:extLst>
            </p:cNvPr>
            <p:cNvCxnSpPr>
              <a:cxnSpLocks/>
              <a:stCxn id="3" idx="6"/>
              <a:endCxn id="320" idx="2"/>
            </p:cNvCxnSpPr>
            <p:nvPr/>
          </p:nvCxnSpPr>
          <p:spPr>
            <a:xfrm flipV="1">
              <a:off x="5790086" y="2895585"/>
              <a:ext cx="697944" cy="7873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16807ADE-B9DE-48AB-A4CF-AF1B578DD7FB}"/>
                </a:ext>
              </a:extLst>
            </p:cNvPr>
            <p:cNvCxnSpPr>
              <a:cxnSpLocks/>
              <a:stCxn id="3" idx="6"/>
              <a:endCxn id="319" idx="2"/>
            </p:cNvCxnSpPr>
            <p:nvPr/>
          </p:nvCxnSpPr>
          <p:spPr>
            <a:xfrm flipV="1">
              <a:off x="5790086" y="3309555"/>
              <a:ext cx="697944" cy="3733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2FEAAA2C-3F38-4EA0-ACA2-D385C686F57B}"/>
                </a:ext>
              </a:extLst>
            </p:cNvPr>
            <p:cNvCxnSpPr>
              <a:cxnSpLocks/>
              <a:stCxn id="3" idx="6"/>
              <a:endCxn id="318" idx="2"/>
            </p:cNvCxnSpPr>
            <p:nvPr/>
          </p:nvCxnSpPr>
          <p:spPr>
            <a:xfrm>
              <a:off x="5790086" y="3682908"/>
              <a:ext cx="697944" cy="4061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889BBCC2-AD43-45E2-A21B-D42BE8DDE06C}"/>
                </a:ext>
              </a:extLst>
            </p:cNvPr>
            <p:cNvCxnSpPr>
              <a:cxnSpLocks/>
              <a:stCxn id="3" idx="6"/>
              <a:endCxn id="317" idx="2"/>
            </p:cNvCxnSpPr>
            <p:nvPr/>
          </p:nvCxnSpPr>
          <p:spPr>
            <a:xfrm>
              <a:off x="5790086" y="3682908"/>
              <a:ext cx="697944" cy="454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A2610FA4-57FE-4713-9EF8-02D0F9F6B1FF}"/>
                </a:ext>
              </a:extLst>
            </p:cNvPr>
            <p:cNvCxnSpPr>
              <a:cxnSpLocks/>
              <a:stCxn id="3" idx="6"/>
              <a:endCxn id="316" idx="2"/>
            </p:cNvCxnSpPr>
            <p:nvPr/>
          </p:nvCxnSpPr>
          <p:spPr>
            <a:xfrm>
              <a:off x="5790086" y="3682908"/>
              <a:ext cx="697944" cy="868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399" name="Table 399">
            <a:extLst>
              <a:ext uri="{FF2B5EF4-FFF2-40B4-BE49-F238E27FC236}">
                <a16:creationId xmlns:a16="http://schemas.microsoft.com/office/drawing/2014/main" id="{CAB31BA1-9A1C-4398-BBF4-D054A794F92D}"/>
              </a:ext>
            </a:extLst>
          </p:cNvPr>
          <p:cNvGraphicFramePr>
            <a:graphicFrameLocks noGrp="1"/>
          </p:cNvGraphicFramePr>
          <p:nvPr/>
        </p:nvGraphicFramePr>
        <p:xfrm>
          <a:off x="2037192" y="1497458"/>
          <a:ext cx="469988" cy="3469572"/>
        </p:xfrm>
        <a:graphic>
          <a:graphicData uri="http://schemas.openxmlformats.org/drawingml/2006/table">
            <a:tbl>
              <a:tblPr firstRow="1" bandRow="1">
                <a:tableStyleId>{5C22544A-7EE6-4342-B048-85BDC9FD1C3A}</a:tableStyleId>
              </a:tblPr>
              <a:tblGrid>
                <a:gridCol w="469988">
                  <a:extLst>
                    <a:ext uri="{9D8B030D-6E8A-4147-A177-3AD203B41FA5}">
                      <a16:colId xmlns:a16="http://schemas.microsoft.com/office/drawing/2014/main" val="2755684500"/>
                    </a:ext>
                  </a:extLst>
                </a:gridCol>
              </a:tblGrid>
              <a:tr h="289131">
                <a:tc>
                  <a:txBody>
                    <a:bodyPr/>
                    <a:lstStyle/>
                    <a:p>
                      <a:endParaRPr lang="en-US" sz="40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68405417"/>
                  </a:ext>
                </a:extLst>
              </a:tr>
              <a:tr h="289131">
                <a:tc>
                  <a:txBody>
                    <a:bodyPr/>
                    <a:lstStyle/>
                    <a:p>
                      <a:endParaRPr lang="en-US" sz="40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lumMod val="65000"/>
                      </a:schemeClr>
                    </a:solidFill>
                  </a:tcPr>
                </a:tc>
                <a:extLst>
                  <a:ext uri="{0D108BD9-81ED-4DB2-BD59-A6C34878D82A}">
                    <a16:rowId xmlns:a16="http://schemas.microsoft.com/office/drawing/2014/main" val="365492769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54834643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2765223704"/>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989881540"/>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37701910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24161907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98901685"/>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64745592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56283409"/>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49701133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2215351559"/>
                  </a:ext>
                </a:extLst>
              </a:tr>
            </a:tbl>
          </a:graphicData>
        </a:graphic>
      </p:graphicFrame>
      <p:graphicFrame>
        <p:nvGraphicFramePr>
          <p:cNvPr id="401" name="Table 399">
            <a:extLst>
              <a:ext uri="{FF2B5EF4-FFF2-40B4-BE49-F238E27FC236}">
                <a16:creationId xmlns:a16="http://schemas.microsoft.com/office/drawing/2014/main" id="{44CD59BA-068E-40BB-B1B0-4AD241422ED6}"/>
              </a:ext>
            </a:extLst>
          </p:cNvPr>
          <p:cNvGraphicFramePr>
            <a:graphicFrameLocks noGrp="1"/>
          </p:cNvGraphicFramePr>
          <p:nvPr/>
        </p:nvGraphicFramePr>
        <p:xfrm>
          <a:off x="8461571" y="1497457"/>
          <a:ext cx="469988" cy="3469572"/>
        </p:xfrm>
        <a:graphic>
          <a:graphicData uri="http://schemas.openxmlformats.org/drawingml/2006/table">
            <a:tbl>
              <a:tblPr firstRow="1" bandRow="1">
                <a:tableStyleId>{5C22544A-7EE6-4342-B048-85BDC9FD1C3A}</a:tableStyleId>
              </a:tblPr>
              <a:tblGrid>
                <a:gridCol w="469988">
                  <a:extLst>
                    <a:ext uri="{9D8B030D-6E8A-4147-A177-3AD203B41FA5}">
                      <a16:colId xmlns:a16="http://schemas.microsoft.com/office/drawing/2014/main" val="2755684500"/>
                    </a:ext>
                  </a:extLst>
                </a:gridCol>
              </a:tblGrid>
              <a:tr h="289131">
                <a:tc>
                  <a:txBody>
                    <a:bodyPr/>
                    <a:lstStyle/>
                    <a:p>
                      <a:endParaRPr lang="en-US" sz="40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68405417"/>
                  </a:ext>
                </a:extLst>
              </a:tr>
              <a:tr h="289131">
                <a:tc>
                  <a:txBody>
                    <a:bodyPr/>
                    <a:lstStyle/>
                    <a:p>
                      <a:endParaRPr lang="en-US" sz="40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lumMod val="65000"/>
                      </a:schemeClr>
                    </a:solidFill>
                  </a:tcPr>
                </a:tc>
                <a:extLst>
                  <a:ext uri="{0D108BD9-81ED-4DB2-BD59-A6C34878D82A}">
                    <a16:rowId xmlns:a16="http://schemas.microsoft.com/office/drawing/2014/main" val="365492769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54834643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2765223704"/>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989881540"/>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37701910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24161907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98901685"/>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64745592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56283409"/>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49701133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2215351559"/>
                  </a:ext>
                </a:extLst>
              </a:tr>
            </a:tbl>
          </a:graphicData>
        </a:graphic>
      </p:graphicFrame>
      <p:sp>
        <p:nvSpPr>
          <p:cNvPr id="403" name="Rectangle 402">
            <a:extLst>
              <a:ext uri="{FF2B5EF4-FFF2-40B4-BE49-F238E27FC236}">
                <a16:creationId xmlns:a16="http://schemas.microsoft.com/office/drawing/2014/main" id="{6678C41E-D32C-4DF5-99FA-A55194928CB4}"/>
              </a:ext>
            </a:extLst>
          </p:cNvPr>
          <p:cNvSpPr/>
          <p:nvPr/>
        </p:nvSpPr>
        <p:spPr>
          <a:xfrm>
            <a:off x="1697643" y="5108226"/>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Inputs</a:t>
            </a:r>
          </a:p>
        </p:txBody>
      </p:sp>
      <p:sp>
        <p:nvSpPr>
          <p:cNvPr id="405" name="Rectangle 404">
            <a:extLst>
              <a:ext uri="{FF2B5EF4-FFF2-40B4-BE49-F238E27FC236}">
                <a16:creationId xmlns:a16="http://schemas.microsoft.com/office/drawing/2014/main" id="{F08EC0EA-8443-4B91-B5C2-0CBD54F57971}"/>
              </a:ext>
            </a:extLst>
          </p:cNvPr>
          <p:cNvSpPr/>
          <p:nvPr/>
        </p:nvSpPr>
        <p:spPr>
          <a:xfrm>
            <a:off x="8100905" y="5103348"/>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Outputs</a:t>
            </a:r>
          </a:p>
        </p:txBody>
      </p:sp>
      <p:sp>
        <p:nvSpPr>
          <p:cNvPr id="407" name="Arrow: Left-Right 406">
            <a:extLst>
              <a:ext uri="{FF2B5EF4-FFF2-40B4-BE49-F238E27FC236}">
                <a16:creationId xmlns:a16="http://schemas.microsoft.com/office/drawing/2014/main" id="{FECE2441-409B-408D-BF54-983562FC9855}"/>
              </a:ext>
            </a:extLst>
          </p:cNvPr>
          <p:cNvSpPr/>
          <p:nvPr/>
        </p:nvSpPr>
        <p:spPr>
          <a:xfrm>
            <a:off x="3004602" y="5095739"/>
            <a:ext cx="4963593" cy="490221"/>
          </a:xfrm>
          <a:prstGeom prst="leftRightArrow">
            <a:avLst/>
          </a:prstGeom>
          <a:solidFill>
            <a:srgbClr val="E7FFBE"/>
          </a:solidFill>
          <a:ln w="12700">
            <a:solidFill>
              <a:schemeClr val="bg2">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7" name="Straight Connector 216">
            <a:extLst>
              <a:ext uri="{FF2B5EF4-FFF2-40B4-BE49-F238E27FC236}">
                <a16:creationId xmlns:a16="http://schemas.microsoft.com/office/drawing/2014/main" id="{FF85AEDF-73F7-4DA1-AB17-7F49E5306298}"/>
              </a:ext>
            </a:extLst>
          </p:cNvPr>
          <p:cNvCxnSpPr>
            <a:cxnSpLocks/>
          </p:cNvCxnSpPr>
          <p:nvPr/>
        </p:nvCxnSpPr>
        <p:spPr>
          <a:xfrm>
            <a:off x="5973711" y="1601978"/>
            <a:ext cx="0" cy="3365051"/>
          </a:xfrm>
          <a:prstGeom prst="line">
            <a:avLst/>
          </a:prstGeom>
          <a:ln w="76200">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7" name="Graphic 6" descr="Scissors">
            <a:extLst>
              <a:ext uri="{FF2B5EF4-FFF2-40B4-BE49-F238E27FC236}">
                <a16:creationId xmlns:a16="http://schemas.microsoft.com/office/drawing/2014/main" id="{FEE39154-D6B2-4FBB-9D2B-2441CFA5EC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V="1">
            <a:off x="6028669" y="4501077"/>
            <a:ext cx="1531715" cy="1531715"/>
          </a:xfrm>
          <a:prstGeom prst="rect">
            <a:avLst/>
          </a:prstGeom>
        </p:spPr>
      </p:pic>
    </p:spTree>
    <p:extLst>
      <p:ext uri="{BB962C8B-B14F-4D97-AF65-F5344CB8AC3E}">
        <p14:creationId xmlns:p14="http://schemas.microsoft.com/office/powerpoint/2010/main" val="712628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Autoencoders</a:t>
            </a:r>
          </a:p>
        </p:txBody>
      </p:sp>
      <p:graphicFrame>
        <p:nvGraphicFramePr>
          <p:cNvPr id="401" name="Table 399">
            <a:extLst>
              <a:ext uri="{FF2B5EF4-FFF2-40B4-BE49-F238E27FC236}">
                <a16:creationId xmlns:a16="http://schemas.microsoft.com/office/drawing/2014/main" id="{44CD59BA-068E-40BB-B1B0-4AD241422ED6}"/>
              </a:ext>
            </a:extLst>
          </p:cNvPr>
          <p:cNvGraphicFramePr>
            <a:graphicFrameLocks noGrp="1"/>
          </p:cNvGraphicFramePr>
          <p:nvPr>
            <p:extLst>
              <p:ext uri="{D42A27DB-BD31-4B8C-83A1-F6EECF244321}">
                <p14:modId xmlns:p14="http://schemas.microsoft.com/office/powerpoint/2010/main" val="2104777809"/>
              </p:ext>
            </p:extLst>
          </p:nvPr>
        </p:nvGraphicFramePr>
        <p:xfrm>
          <a:off x="9244192" y="1514450"/>
          <a:ext cx="469988" cy="3469572"/>
        </p:xfrm>
        <a:graphic>
          <a:graphicData uri="http://schemas.openxmlformats.org/drawingml/2006/table">
            <a:tbl>
              <a:tblPr firstRow="1" bandRow="1">
                <a:tableStyleId>{5C22544A-7EE6-4342-B048-85BDC9FD1C3A}</a:tableStyleId>
              </a:tblPr>
              <a:tblGrid>
                <a:gridCol w="469988">
                  <a:extLst>
                    <a:ext uri="{9D8B030D-6E8A-4147-A177-3AD203B41FA5}">
                      <a16:colId xmlns:a16="http://schemas.microsoft.com/office/drawing/2014/main" val="2755684500"/>
                    </a:ext>
                  </a:extLst>
                </a:gridCol>
              </a:tblGrid>
              <a:tr h="289131">
                <a:tc>
                  <a:txBody>
                    <a:bodyPr/>
                    <a:lstStyle/>
                    <a:p>
                      <a:endParaRPr lang="en-US" sz="40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68405417"/>
                  </a:ext>
                </a:extLst>
              </a:tr>
              <a:tr h="289131">
                <a:tc>
                  <a:txBody>
                    <a:bodyPr/>
                    <a:lstStyle/>
                    <a:p>
                      <a:endParaRPr lang="en-US" sz="40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lumMod val="65000"/>
                      </a:schemeClr>
                    </a:solidFill>
                  </a:tcPr>
                </a:tc>
                <a:extLst>
                  <a:ext uri="{0D108BD9-81ED-4DB2-BD59-A6C34878D82A}">
                    <a16:rowId xmlns:a16="http://schemas.microsoft.com/office/drawing/2014/main" val="365492769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54834643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2765223704"/>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989881540"/>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37701910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24161907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98901685"/>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64745592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56283409"/>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49701133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2215351559"/>
                  </a:ext>
                </a:extLst>
              </a:tr>
            </a:tbl>
          </a:graphicData>
        </a:graphic>
      </p:graphicFrame>
      <p:grpSp>
        <p:nvGrpSpPr>
          <p:cNvPr id="5" name="Group 4">
            <a:extLst>
              <a:ext uri="{FF2B5EF4-FFF2-40B4-BE49-F238E27FC236}">
                <a16:creationId xmlns:a16="http://schemas.microsoft.com/office/drawing/2014/main" id="{0A260191-ABBB-4B92-B186-6C51ED723ECE}"/>
              </a:ext>
            </a:extLst>
          </p:cNvPr>
          <p:cNvGrpSpPr/>
          <p:nvPr/>
        </p:nvGrpSpPr>
        <p:grpSpPr>
          <a:xfrm>
            <a:off x="1783515" y="1481006"/>
            <a:ext cx="2892379" cy="3479921"/>
            <a:chOff x="1991089" y="1453314"/>
            <a:chExt cx="2892379" cy="3479921"/>
          </a:xfrm>
        </p:grpSpPr>
        <p:cxnSp>
          <p:nvCxnSpPr>
            <p:cNvPr id="217" name="Straight Connector 216">
              <a:extLst>
                <a:ext uri="{FF2B5EF4-FFF2-40B4-BE49-F238E27FC236}">
                  <a16:creationId xmlns:a16="http://schemas.microsoft.com/office/drawing/2014/main" id="{DCD3D25B-D426-4D98-B62A-DADF310FD4BC}"/>
                </a:ext>
              </a:extLst>
            </p:cNvPr>
            <p:cNvCxnSpPr>
              <a:stCxn id="416" idx="6"/>
              <a:endCxn id="429" idx="2"/>
            </p:cNvCxnSpPr>
            <p:nvPr/>
          </p:nvCxnSpPr>
          <p:spPr>
            <a:xfrm flipV="1">
              <a:off x="2272249" y="4279546"/>
              <a:ext cx="1382436" cy="538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463155B0-6E36-49FC-99DA-BED82386C11C}"/>
                </a:ext>
              </a:extLst>
            </p:cNvPr>
            <p:cNvCxnSpPr>
              <a:cxnSpLocks/>
              <a:stCxn id="417" idx="6"/>
              <a:endCxn id="429" idx="2"/>
            </p:cNvCxnSpPr>
            <p:nvPr/>
          </p:nvCxnSpPr>
          <p:spPr>
            <a:xfrm flipV="1">
              <a:off x="2272249" y="4279546"/>
              <a:ext cx="1382436" cy="2433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966F64FA-E62F-4E66-859F-87570C92D53F}"/>
                </a:ext>
              </a:extLst>
            </p:cNvPr>
            <p:cNvCxnSpPr>
              <a:cxnSpLocks/>
              <a:stCxn id="418" idx="6"/>
              <a:endCxn id="429" idx="2"/>
            </p:cNvCxnSpPr>
            <p:nvPr/>
          </p:nvCxnSpPr>
          <p:spPr>
            <a:xfrm>
              <a:off x="2272249" y="4227424"/>
              <a:ext cx="1382436" cy="521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2CEFCBB6-1DF3-42A4-AFDC-ABDA6B5EA236}"/>
                </a:ext>
              </a:extLst>
            </p:cNvPr>
            <p:cNvCxnSpPr>
              <a:cxnSpLocks/>
              <a:stCxn id="419" idx="6"/>
              <a:endCxn id="429" idx="2"/>
            </p:cNvCxnSpPr>
            <p:nvPr/>
          </p:nvCxnSpPr>
          <p:spPr>
            <a:xfrm>
              <a:off x="2272249" y="3931952"/>
              <a:ext cx="1382436" cy="34759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2EA8B80-DCD0-49A1-919C-7FE331117830}"/>
                </a:ext>
              </a:extLst>
            </p:cNvPr>
            <p:cNvCxnSpPr>
              <a:cxnSpLocks/>
              <a:stCxn id="420" idx="6"/>
              <a:endCxn id="429" idx="2"/>
            </p:cNvCxnSpPr>
            <p:nvPr/>
          </p:nvCxnSpPr>
          <p:spPr>
            <a:xfrm>
              <a:off x="2264379" y="3636481"/>
              <a:ext cx="1390305" cy="6430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FFBAB66A-A058-479F-813B-968CFE876A65}"/>
                </a:ext>
              </a:extLst>
            </p:cNvPr>
            <p:cNvCxnSpPr>
              <a:cxnSpLocks/>
              <a:stCxn id="421" idx="6"/>
              <a:endCxn id="429" idx="2"/>
            </p:cNvCxnSpPr>
            <p:nvPr/>
          </p:nvCxnSpPr>
          <p:spPr>
            <a:xfrm>
              <a:off x="2264378" y="3341010"/>
              <a:ext cx="1390306" cy="93853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8DEDB9DB-F7F8-4AD1-A61D-0024B8786369}"/>
                </a:ext>
              </a:extLst>
            </p:cNvPr>
            <p:cNvCxnSpPr>
              <a:cxnSpLocks/>
              <a:stCxn id="422" idx="6"/>
              <a:endCxn id="429" idx="2"/>
            </p:cNvCxnSpPr>
            <p:nvPr/>
          </p:nvCxnSpPr>
          <p:spPr>
            <a:xfrm>
              <a:off x="2264378" y="3045538"/>
              <a:ext cx="1390306" cy="12340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540CBDA7-BFD0-4898-B79A-5E4FAA469993}"/>
                </a:ext>
              </a:extLst>
            </p:cNvPr>
            <p:cNvCxnSpPr>
              <a:cxnSpLocks/>
              <a:stCxn id="423" idx="6"/>
              <a:endCxn id="429" idx="2"/>
            </p:cNvCxnSpPr>
            <p:nvPr/>
          </p:nvCxnSpPr>
          <p:spPr>
            <a:xfrm>
              <a:off x="2264378" y="2750067"/>
              <a:ext cx="1390306" cy="1529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D4FC0145-F998-4F87-A9D2-5A1A0C2A3FAA}"/>
                </a:ext>
              </a:extLst>
            </p:cNvPr>
            <p:cNvCxnSpPr>
              <a:cxnSpLocks/>
              <a:stCxn id="424" idx="6"/>
              <a:endCxn id="429" idx="2"/>
            </p:cNvCxnSpPr>
            <p:nvPr/>
          </p:nvCxnSpPr>
          <p:spPr>
            <a:xfrm>
              <a:off x="2264378" y="2454596"/>
              <a:ext cx="1390306" cy="182495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B99F73FA-5DE5-4EBC-89FD-B3A939543BEC}"/>
                </a:ext>
              </a:extLst>
            </p:cNvPr>
            <p:cNvCxnSpPr>
              <a:cxnSpLocks/>
              <a:stCxn id="425" idx="6"/>
              <a:endCxn id="429" idx="2"/>
            </p:cNvCxnSpPr>
            <p:nvPr/>
          </p:nvCxnSpPr>
          <p:spPr>
            <a:xfrm>
              <a:off x="2264378" y="2159124"/>
              <a:ext cx="1390306" cy="2120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FB016528-D01B-497F-A719-6402CA0AB400}"/>
                </a:ext>
              </a:extLst>
            </p:cNvPr>
            <p:cNvCxnSpPr>
              <a:cxnSpLocks/>
              <a:stCxn id="426" idx="6"/>
              <a:endCxn id="429" idx="2"/>
            </p:cNvCxnSpPr>
            <p:nvPr/>
          </p:nvCxnSpPr>
          <p:spPr>
            <a:xfrm>
              <a:off x="2256509" y="1863653"/>
              <a:ext cx="1398175" cy="24158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CCFC8C2C-7513-4A8A-B0AB-393F2B4F9A06}"/>
                </a:ext>
              </a:extLst>
            </p:cNvPr>
            <p:cNvCxnSpPr>
              <a:cxnSpLocks/>
              <a:stCxn id="427" idx="6"/>
              <a:endCxn id="429" idx="2"/>
            </p:cNvCxnSpPr>
            <p:nvPr/>
          </p:nvCxnSpPr>
          <p:spPr>
            <a:xfrm>
              <a:off x="2256508" y="1568184"/>
              <a:ext cx="1398176" cy="271136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CFAFE93F-2D91-4D33-8D9C-C991250A5CDF}"/>
                </a:ext>
              </a:extLst>
            </p:cNvPr>
            <p:cNvCxnSpPr>
              <a:cxnSpLocks/>
              <a:stCxn id="416" idx="6"/>
              <a:endCxn id="430" idx="2"/>
            </p:cNvCxnSpPr>
            <p:nvPr/>
          </p:nvCxnSpPr>
          <p:spPr>
            <a:xfrm flipV="1">
              <a:off x="2272249" y="3865576"/>
              <a:ext cx="1382436" cy="9527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9F010A6F-1FCE-4B69-9D28-B28F5DD5379A}"/>
                </a:ext>
              </a:extLst>
            </p:cNvPr>
            <p:cNvCxnSpPr>
              <a:cxnSpLocks/>
              <a:stCxn id="417" idx="6"/>
              <a:endCxn id="430" idx="2"/>
            </p:cNvCxnSpPr>
            <p:nvPr/>
          </p:nvCxnSpPr>
          <p:spPr>
            <a:xfrm flipV="1">
              <a:off x="2272249" y="3865576"/>
              <a:ext cx="1382436" cy="6573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7C8C11E5-5040-491B-8A75-A4163BC6889E}"/>
                </a:ext>
              </a:extLst>
            </p:cNvPr>
            <p:cNvCxnSpPr>
              <a:cxnSpLocks/>
              <a:stCxn id="418" idx="6"/>
              <a:endCxn id="430" idx="2"/>
            </p:cNvCxnSpPr>
            <p:nvPr/>
          </p:nvCxnSpPr>
          <p:spPr>
            <a:xfrm flipV="1">
              <a:off x="2272249" y="3865576"/>
              <a:ext cx="1382436" cy="3618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269C948D-4360-4BF3-8B51-17BDE2A4CA1E}"/>
                </a:ext>
              </a:extLst>
            </p:cNvPr>
            <p:cNvCxnSpPr>
              <a:cxnSpLocks/>
              <a:stCxn id="419" idx="6"/>
              <a:endCxn id="430" idx="2"/>
            </p:cNvCxnSpPr>
            <p:nvPr/>
          </p:nvCxnSpPr>
          <p:spPr>
            <a:xfrm flipV="1">
              <a:off x="2272249" y="3865576"/>
              <a:ext cx="1382436" cy="663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029D1EB-390C-4AF4-B98A-F5FD1B62CD5C}"/>
                </a:ext>
              </a:extLst>
            </p:cNvPr>
            <p:cNvCxnSpPr>
              <a:cxnSpLocks/>
              <a:stCxn id="420" idx="6"/>
              <a:endCxn id="430" idx="2"/>
            </p:cNvCxnSpPr>
            <p:nvPr/>
          </p:nvCxnSpPr>
          <p:spPr>
            <a:xfrm>
              <a:off x="2264379" y="3636481"/>
              <a:ext cx="1390305" cy="22909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E1E8027E-767E-4AFB-8AE4-5E204A4A127F}"/>
                </a:ext>
              </a:extLst>
            </p:cNvPr>
            <p:cNvCxnSpPr>
              <a:cxnSpLocks/>
              <a:stCxn id="421" idx="6"/>
              <a:endCxn id="430" idx="2"/>
            </p:cNvCxnSpPr>
            <p:nvPr/>
          </p:nvCxnSpPr>
          <p:spPr>
            <a:xfrm>
              <a:off x="2264378" y="3341010"/>
              <a:ext cx="1390306" cy="5245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D79CA90C-E999-4D00-B380-A99F4A2226C3}"/>
                </a:ext>
              </a:extLst>
            </p:cNvPr>
            <p:cNvCxnSpPr>
              <a:cxnSpLocks/>
              <a:stCxn id="422" idx="6"/>
              <a:endCxn id="430" idx="2"/>
            </p:cNvCxnSpPr>
            <p:nvPr/>
          </p:nvCxnSpPr>
          <p:spPr>
            <a:xfrm>
              <a:off x="2264378" y="3045538"/>
              <a:ext cx="1390306" cy="8200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907C6951-0A48-441A-881B-1B8F56366598}"/>
                </a:ext>
              </a:extLst>
            </p:cNvPr>
            <p:cNvCxnSpPr>
              <a:cxnSpLocks/>
              <a:stCxn id="423" idx="6"/>
              <a:endCxn id="430" idx="2"/>
            </p:cNvCxnSpPr>
            <p:nvPr/>
          </p:nvCxnSpPr>
          <p:spPr>
            <a:xfrm>
              <a:off x="2264378" y="2750067"/>
              <a:ext cx="1390306" cy="111550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829104AB-8C29-4352-9FD2-2E0C23D937D1}"/>
                </a:ext>
              </a:extLst>
            </p:cNvPr>
            <p:cNvCxnSpPr>
              <a:cxnSpLocks/>
              <a:stCxn id="424" idx="6"/>
              <a:endCxn id="430" idx="2"/>
            </p:cNvCxnSpPr>
            <p:nvPr/>
          </p:nvCxnSpPr>
          <p:spPr>
            <a:xfrm>
              <a:off x="2264378" y="2454596"/>
              <a:ext cx="1390306" cy="14109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C113A35F-7EF8-4CDD-8A01-7A2E2CB7121B}"/>
                </a:ext>
              </a:extLst>
            </p:cNvPr>
            <p:cNvCxnSpPr>
              <a:cxnSpLocks/>
              <a:stCxn id="425" idx="6"/>
              <a:endCxn id="430" idx="2"/>
            </p:cNvCxnSpPr>
            <p:nvPr/>
          </p:nvCxnSpPr>
          <p:spPr>
            <a:xfrm>
              <a:off x="2264378" y="2159124"/>
              <a:ext cx="1390306" cy="1706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B07AD6EE-D2AC-4BBB-B275-5547626AA0CE}"/>
                </a:ext>
              </a:extLst>
            </p:cNvPr>
            <p:cNvCxnSpPr>
              <a:cxnSpLocks/>
              <a:stCxn id="426" idx="6"/>
              <a:endCxn id="430" idx="2"/>
            </p:cNvCxnSpPr>
            <p:nvPr/>
          </p:nvCxnSpPr>
          <p:spPr>
            <a:xfrm>
              <a:off x="2256509" y="1863653"/>
              <a:ext cx="1398175" cy="20019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731482F6-D217-4D6A-A32A-4BC40FE6E5C1}"/>
                </a:ext>
              </a:extLst>
            </p:cNvPr>
            <p:cNvCxnSpPr>
              <a:cxnSpLocks/>
              <a:stCxn id="427" idx="6"/>
              <a:endCxn id="430" idx="2"/>
            </p:cNvCxnSpPr>
            <p:nvPr/>
          </p:nvCxnSpPr>
          <p:spPr>
            <a:xfrm>
              <a:off x="2256508" y="1568184"/>
              <a:ext cx="1398176" cy="22973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ECF7264E-9FDA-46FC-B43E-6E9A9A934718}"/>
                </a:ext>
              </a:extLst>
            </p:cNvPr>
            <p:cNvCxnSpPr>
              <a:cxnSpLocks/>
              <a:stCxn id="416" idx="6"/>
              <a:endCxn id="431" idx="2"/>
            </p:cNvCxnSpPr>
            <p:nvPr/>
          </p:nvCxnSpPr>
          <p:spPr>
            <a:xfrm flipV="1">
              <a:off x="2272249" y="3451606"/>
              <a:ext cx="1382436" cy="13667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5AA4D821-B003-4AA5-B343-C9B9463FC034}"/>
                </a:ext>
              </a:extLst>
            </p:cNvPr>
            <p:cNvCxnSpPr>
              <a:cxnSpLocks/>
              <a:stCxn id="417" idx="6"/>
              <a:endCxn id="431" idx="2"/>
            </p:cNvCxnSpPr>
            <p:nvPr/>
          </p:nvCxnSpPr>
          <p:spPr>
            <a:xfrm flipV="1">
              <a:off x="2272249" y="3451606"/>
              <a:ext cx="1382436" cy="10712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C26EE0A0-9968-4B04-9CFA-CCDAAB70B405}"/>
                </a:ext>
              </a:extLst>
            </p:cNvPr>
            <p:cNvCxnSpPr>
              <a:cxnSpLocks/>
              <a:stCxn id="418" idx="6"/>
              <a:endCxn id="431" idx="2"/>
            </p:cNvCxnSpPr>
            <p:nvPr/>
          </p:nvCxnSpPr>
          <p:spPr>
            <a:xfrm flipV="1">
              <a:off x="2272249" y="3451606"/>
              <a:ext cx="1382436" cy="7758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A486FB3E-764C-4939-8C47-0CF2001C77AD}"/>
                </a:ext>
              </a:extLst>
            </p:cNvPr>
            <p:cNvCxnSpPr>
              <a:cxnSpLocks/>
              <a:stCxn id="419" idx="6"/>
              <a:endCxn id="431" idx="2"/>
            </p:cNvCxnSpPr>
            <p:nvPr/>
          </p:nvCxnSpPr>
          <p:spPr>
            <a:xfrm flipV="1">
              <a:off x="2272249" y="3451606"/>
              <a:ext cx="1382436" cy="4803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E0BDE9AE-A021-47AF-A29F-80BB4D451CBC}"/>
                </a:ext>
              </a:extLst>
            </p:cNvPr>
            <p:cNvCxnSpPr>
              <a:cxnSpLocks/>
              <a:stCxn id="420" idx="6"/>
              <a:endCxn id="431" idx="2"/>
            </p:cNvCxnSpPr>
            <p:nvPr/>
          </p:nvCxnSpPr>
          <p:spPr>
            <a:xfrm flipV="1">
              <a:off x="2264379" y="3451606"/>
              <a:ext cx="1390305" cy="184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A795F918-89FD-4FC7-A089-1378C3D4D649}"/>
                </a:ext>
              </a:extLst>
            </p:cNvPr>
            <p:cNvCxnSpPr>
              <a:cxnSpLocks/>
              <a:stCxn id="421" idx="6"/>
              <a:endCxn id="431" idx="2"/>
            </p:cNvCxnSpPr>
            <p:nvPr/>
          </p:nvCxnSpPr>
          <p:spPr>
            <a:xfrm>
              <a:off x="2264378" y="3341010"/>
              <a:ext cx="1390306" cy="1105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640E97D0-B9C9-4F1F-9236-0F174ABA919A}"/>
                </a:ext>
              </a:extLst>
            </p:cNvPr>
            <p:cNvCxnSpPr>
              <a:cxnSpLocks/>
              <a:stCxn id="422" idx="6"/>
              <a:endCxn id="431" idx="2"/>
            </p:cNvCxnSpPr>
            <p:nvPr/>
          </p:nvCxnSpPr>
          <p:spPr>
            <a:xfrm>
              <a:off x="2264378" y="3045538"/>
              <a:ext cx="1390306" cy="4060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5DAD540D-29B6-4DD2-A374-1D45300312D1}"/>
                </a:ext>
              </a:extLst>
            </p:cNvPr>
            <p:cNvCxnSpPr>
              <a:cxnSpLocks/>
              <a:stCxn id="423" idx="6"/>
              <a:endCxn id="431" idx="2"/>
            </p:cNvCxnSpPr>
            <p:nvPr/>
          </p:nvCxnSpPr>
          <p:spPr>
            <a:xfrm>
              <a:off x="2264378" y="2750067"/>
              <a:ext cx="1390306" cy="70153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B0389090-7E4B-4881-8760-3657C03295FC}"/>
                </a:ext>
              </a:extLst>
            </p:cNvPr>
            <p:cNvCxnSpPr>
              <a:cxnSpLocks/>
              <a:stCxn id="424" idx="6"/>
              <a:endCxn id="431" idx="2"/>
            </p:cNvCxnSpPr>
            <p:nvPr/>
          </p:nvCxnSpPr>
          <p:spPr>
            <a:xfrm>
              <a:off x="2264378" y="2454596"/>
              <a:ext cx="1390306" cy="9970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8673A8AB-DCD7-45C9-90BE-89730D5F5772}"/>
                </a:ext>
              </a:extLst>
            </p:cNvPr>
            <p:cNvCxnSpPr>
              <a:cxnSpLocks/>
              <a:stCxn id="425" idx="6"/>
              <a:endCxn id="431" idx="2"/>
            </p:cNvCxnSpPr>
            <p:nvPr/>
          </p:nvCxnSpPr>
          <p:spPr>
            <a:xfrm>
              <a:off x="2264378" y="2159124"/>
              <a:ext cx="1390306" cy="1292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B52B6F0A-355E-427D-B3D4-27D029122DB4}"/>
                </a:ext>
              </a:extLst>
            </p:cNvPr>
            <p:cNvCxnSpPr>
              <a:cxnSpLocks/>
              <a:stCxn id="426" idx="6"/>
              <a:endCxn id="431" idx="2"/>
            </p:cNvCxnSpPr>
            <p:nvPr/>
          </p:nvCxnSpPr>
          <p:spPr>
            <a:xfrm>
              <a:off x="2256509" y="1863653"/>
              <a:ext cx="1398175" cy="15879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15038C71-07A6-41F7-A438-23215FF54A2E}"/>
                </a:ext>
              </a:extLst>
            </p:cNvPr>
            <p:cNvCxnSpPr>
              <a:cxnSpLocks/>
              <a:stCxn id="427" idx="6"/>
              <a:endCxn id="431" idx="2"/>
            </p:cNvCxnSpPr>
            <p:nvPr/>
          </p:nvCxnSpPr>
          <p:spPr>
            <a:xfrm>
              <a:off x="2256508" y="1568184"/>
              <a:ext cx="1398176" cy="1883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A6646C00-5782-49E7-94CA-6B29EBAA957B}"/>
                </a:ext>
              </a:extLst>
            </p:cNvPr>
            <p:cNvCxnSpPr>
              <a:cxnSpLocks/>
              <a:stCxn id="416" idx="6"/>
              <a:endCxn id="432" idx="2"/>
            </p:cNvCxnSpPr>
            <p:nvPr/>
          </p:nvCxnSpPr>
          <p:spPr>
            <a:xfrm flipV="1">
              <a:off x="2272249" y="3037637"/>
              <a:ext cx="1382436" cy="1780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75E7535C-7D1A-486A-B3D8-13AB1EB76B54}"/>
                </a:ext>
              </a:extLst>
            </p:cNvPr>
            <p:cNvCxnSpPr>
              <a:cxnSpLocks/>
              <a:stCxn id="417" idx="6"/>
              <a:endCxn id="432" idx="2"/>
            </p:cNvCxnSpPr>
            <p:nvPr/>
          </p:nvCxnSpPr>
          <p:spPr>
            <a:xfrm flipV="1">
              <a:off x="2272249" y="3037637"/>
              <a:ext cx="1382436" cy="148525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15DC1D8D-6D26-463F-B35D-FF7F4493A866}"/>
                </a:ext>
              </a:extLst>
            </p:cNvPr>
            <p:cNvCxnSpPr>
              <a:cxnSpLocks/>
              <a:stCxn id="418" idx="6"/>
              <a:endCxn id="432" idx="2"/>
            </p:cNvCxnSpPr>
            <p:nvPr/>
          </p:nvCxnSpPr>
          <p:spPr>
            <a:xfrm flipV="1">
              <a:off x="2272249" y="3037637"/>
              <a:ext cx="1382436" cy="118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75689D08-4148-49F2-A964-AC4E5ADAFFD5}"/>
                </a:ext>
              </a:extLst>
            </p:cNvPr>
            <p:cNvCxnSpPr>
              <a:cxnSpLocks/>
              <a:stCxn id="419" idx="6"/>
              <a:endCxn id="432" idx="2"/>
            </p:cNvCxnSpPr>
            <p:nvPr/>
          </p:nvCxnSpPr>
          <p:spPr>
            <a:xfrm flipV="1">
              <a:off x="2272249" y="3037637"/>
              <a:ext cx="1382436" cy="8943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277FB442-CFC7-40E3-846C-6072FF4E0576}"/>
                </a:ext>
              </a:extLst>
            </p:cNvPr>
            <p:cNvCxnSpPr>
              <a:cxnSpLocks/>
              <a:stCxn id="420" idx="6"/>
              <a:endCxn id="432" idx="2"/>
            </p:cNvCxnSpPr>
            <p:nvPr/>
          </p:nvCxnSpPr>
          <p:spPr>
            <a:xfrm flipV="1">
              <a:off x="2264379" y="3037637"/>
              <a:ext cx="1390305" cy="59884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A0BEDFF0-697D-4380-A611-246E86D504AC}"/>
                </a:ext>
              </a:extLst>
            </p:cNvPr>
            <p:cNvCxnSpPr>
              <a:cxnSpLocks/>
              <a:stCxn id="421" idx="6"/>
              <a:endCxn id="432" idx="2"/>
            </p:cNvCxnSpPr>
            <p:nvPr/>
          </p:nvCxnSpPr>
          <p:spPr>
            <a:xfrm flipV="1">
              <a:off x="2264378" y="3037637"/>
              <a:ext cx="1390306" cy="3033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1525E9D6-5915-4E2F-9AC0-ABA5AC5E5480}"/>
                </a:ext>
              </a:extLst>
            </p:cNvPr>
            <p:cNvCxnSpPr>
              <a:cxnSpLocks/>
              <a:stCxn id="422" idx="6"/>
              <a:endCxn id="432" idx="2"/>
            </p:cNvCxnSpPr>
            <p:nvPr/>
          </p:nvCxnSpPr>
          <p:spPr>
            <a:xfrm flipV="1">
              <a:off x="2264378" y="3037637"/>
              <a:ext cx="1390306" cy="79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A8589547-2FD1-4E71-A7ED-3C98D95838D4}"/>
                </a:ext>
              </a:extLst>
            </p:cNvPr>
            <p:cNvCxnSpPr>
              <a:cxnSpLocks/>
              <a:stCxn id="423" idx="6"/>
              <a:endCxn id="432" idx="2"/>
            </p:cNvCxnSpPr>
            <p:nvPr/>
          </p:nvCxnSpPr>
          <p:spPr>
            <a:xfrm>
              <a:off x="2264378" y="2750067"/>
              <a:ext cx="1390306" cy="287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58376BC6-794F-4EBB-8B1D-B6AF8D996BB3}"/>
                </a:ext>
              </a:extLst>
            </p:cNvPr>
            <p:cNvCxnSpPr>
              <a:cxnSpLocks/>
              <a:stCxn id="424" idx="6"/>
              <a:endCxn id="432" idx="2"/>
            </p:cNvCxnSpPr>
            <p:nvPr/>
          </p:nvCxnSpPr>
          <p:spPr>
            <a:xfrm>
              <a:off x="2264378" y="2454596"/>
              <a:ext cx="1390306" cy="58304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2F21B5E9-EF0A-4C2E-B536-7446183AE66E}"/>
                </a:ext>
              </a:extLst>
            </p:cNvPr>
            <p:cNvCxnSpPr>
              <a:cxnSpLocks/>
              <a:stCxn id="425" idx="6"/>
              <a:endCxn id="432" idx="2"/>
            </p:cNvCxnSpPr>
            <p:nvPr/>
          </p:nvCxnSpPr>
          <p:spPr>
            <a:xfrm>
              <a:off x="2264378" y="2159124"/>
              <a:ext cx="1390306"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B03F64BB-4AEF-4827-9A1D-E28B5C28CCE4}"/>
                </a:ext>
              </a:extLst>
            </p:cNvPr>
            <p:cNvCxnSpPr>
              <a:cxnSpLocks/>
              <a:stCxn id="425" idx="6"/>
              <a:endCxn id="432" idx="2"/>
            </p:cNvCxnSpPr>
            <p:nvPr/>
          </p:nvCxnSpPr>
          <p:spPr>
            <a:xfrm>
              <a:off x="2264378" y="2159124"/>
              <a:ext cx="1390306"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B66B3046-CF8D-4CD3-BACA-918DA5D63785}"/>
                </a:ext>
              </a:extLst>
            </p:cNvPr>
            <p:cNvCxnSpPr>
              <a:cxnSpLocks/>
              <a:stCxn id="426" idx="6"/>
              <a:endCxn id="432" idx="2"/>
            </p:cNvCxnSpPr>
            <p:nvPr/>
          </p:nvCxnSpPr>
          <p:spPr>
            <a:xfrm>
              <a:off x="2256509" y="1863653"/>
              <a:ext cx="1398175" cy="1173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9DD213E5-48E3-4F43-906C-2BA98E609BE2}"/>
                </a:ext>
              </a:extLst>
            </p:cNvPr>
            <p:cNvCxnSpPr>
              <a:cxnSpLocks/>
              <a:stCxn id="427" idx="6"/>
              <a:endCxn id="432" idx="2"/>
            </p:cNvCxnSpPr>
            <p:nvPr/>
          </p:nvCxnSpPr>
          <p:spPr>
            <a:xfrm>
              <a:off x="2256508" y="1568184"/>
              <a:ext cx="1398176" cy="1469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74EE3AB2-DDF6-41B7-8E07-99978BE48C5C}"/>
                </a:ext>
              </a:extLst>
            </p:cNvPr>
            <p:cNvCxnSpPr>
              <a:cxnSpLocks/>
              <a:stCxn id="416" idx="6"/>
              <a:endCxn id="433" idx="2"/>
            </p:cNvCxnSpPr>
            <p:nvPr/>
          </p:nvCxnSpPr>
          <p:spPr>
            <a:xfrm flipV="1">
              <a:off x="2272249" y="2623666"/>
              <a:ext cx="1382436" cy="21946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E4A0D57A-972C-4439-990C-2399B995F045}"/>
                </a:ext>
              </a:extLst>
            </p:cNvPr>
            <p:cNvCxnSpPr>
              <a:cxnSpLocks/>
              <a:stCxn id="417" idx="6"/>
              <a:endCxn id="433" idx="2"/>
            </p:cNvCxnSpPr>
            <p:nvPr/>
          </p:nvCxnSpPr>
          <p:spPr>
            <a:xfrm flipV="1">
              <a:off x="2272249" y="2623666"/>
              <a:ext cx="1382436" cy="18992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1F434E5B-E6A9-4584-83CC-B1A9DD22F9F7}"/>
                </a:ext>
              </a:extLst>
            </p:cNvPr>
            <p:cNvCxnSpPr>
              <a:cxnSpLocks/>
              <a:stCxn id="418" idx="6"/>
              <a:endCxn id="433" idx="2"/>
            </p:cNvCxnSpPr>
            <p:nvPr/>
          </p:nvCxnSpPr>
          <p:spPr>
            <a:xfrm flipV="1">
              <a:off x="2272249" y="2623666"/>
              <a:ext cx="1382436" cy="16037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C6184F71-6367-44C5-BE1E-E83168A9C063}"/>
                </a:ext>
              </a:extLst>
            </p:cNvPr>
            <p:cNvCxnSpPr>
              <a:cxnSpLocks/>
              <a:stCxn id="419" idx="6"/>
              <a:endCxn id="433" idx="2"/>
            </p:cNvCxnSpPr>
            <p:nvPr/>
          </p:nvCxnSpPr>
          <p:spPr>
            <a:xfrm flipV="1">
              <a:off x="2272249" y="2623666"/>
              <a:ext cx="1382436" cy="13082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E01E50DC-DEAF-44C3-8805-A5D0FB14B3FD}"/>
                </a:ext>
              </a:extLst>
            </p:cNvPr>
            <p:cNvCxnSpPr>
              <a:cxnSpLocks/>
              <a:stCxn id="420" idx="6"/>
              <a:endCxn id="433" idx="2"/>
            </p:cNvCxnSpPr>
            <p:nvPr/>
          </p:nvCxnSpPr>
          <p:spPr>
            <a:xfrm flipV="1">
              <a:off x="2264379" y="2623666"/>
              <a:ext cx="1390305" cy="10128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6F1CA4E5-D0FA-413B-B1AB-B029E053C8DA}"/>
                </a:ext>
              </a:extLst>
            </p:cNvPr>
            <p:cNvCxnSpPr>
              <a:cxnSpLocks/>
              <a:stCxn id="421" idx="6"/>
              <a:endCxn id="433" idx="2"/>
            </p:cNvCxnSpPr>
            <p:nvPr/>
          </p:nvCxnSpPr>
          <p:spPr>
            <a:xfrm flipV="1">
              <a:off x="2264378" y="2623666"/>
              <a:ext cx="1390306" cy="717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983DADB0-D568-4942-B0C4-E16D100CA029}"/>
                </a:ext>
              </a:extLst>
            </p:cNvPr>
            <p:cNvCxnSpPr>
              <a:cxnSpLocks/>
              <a:stCxn id="422" idx="6"/>
              <a:endCxn id="433" idx="2"/>
            </p:cNvCxnSpPr>
            <p:nvPr/>
          </p:nvCxnSpPr>
          <p:spPr>
            <a:xfrm flipV="1">
              <a:off x="2264378" y="2623666"/>
              <a:ext cx="1390306" cy="421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CF1A59A7-4262-4A3C-BA00-A7B5B565D15E}"/>
                </a:ext>
              </a:extLst>
            </p:cNvPr>
            <p:cNvCxnSpPr>
              <a:cxnSpLocks/>
              <a:stCxn id="423" idx="6"/>
              <a:endCxn id="433" idx="2"/>
            </p:cNvCxnSpPr>
            <p:nvPr/>
          </p:nvCxnSpPr>
          <p:spPr>
            <a:xfrm flipV="1">
              <a:off x="2264378" y="2623666"/>
              <a:ext cx="1390306" cy="1264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140292B3-4CBA-4B8F-9682-1D79F0E30D97}"/>
                </a:ext>
              </a:extLst>
            </p:cNvPr>
            <p:cNvCxnSpPr>
              <a:cxnSpLocks/>
              <a:stCxn id="424" idx="6"/>
              <a:endCxn id="433" idx="2"/>
            </p:cNvCxnSpPr>
            <p:nvPr/>
          </p:nvCxnSpPr>
          <p:spPr>
            <a:xfrm>
              <a:off x="2264378" y="2454596"/>
              <a:ext cx="1390306" cy="1690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7BC571F2-EABB-4DA8-9B24-A4B25C8AD4D5}"/>
                </a:ext>
              </a:extLst>
            </p:cNvPr>
            <p:cNvCxnSpPr>
              <a:cxnSpLocks/>
              <a:stCxn id="425" idx="6"/>
              <a:endCxn id="433" idx="2"/>
            </p:cNvCxnSpPr>
            <p:nvPr/>
          </p:nvCxnSpPr>
          <p:spPr>
            <a:xfrm>
              <a:off x="2264378" y="2159124"/>
              <a:ext cx="1390306" cy="4645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E7704BE5-E4B0-4D60-AA90-A90A0539D8AE}"/>
                </a:ext>
              </a:extLst>
            </p:cNvPr>
            <p:cNvCxnSpPr>
              <a:cxnSpLocks/>
              <a:stCxn id="426" idx="6"/>
              <a:endCxn id="433" idx="2"/>
            </p:cNvCxnSpPr>
            <p:nvPr/>
          </p:nvCxnSpPr>
          <p:spPr>
            <a:xfrm>
              <a:off x="2256509" y="1863653"/>
              <a:ext cx="1398175" cy="7600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05261E30-8249-4684-9F7F-F3BD9B5BB1CD}"/>
                </a:ext>
              </a:extLst>
            </p:cNvPr>
            <p:cNvCxnSpPr>
              <a:cxnSpLocks/>
              <a:stCxn id="427" idx="6"/>
              <a:endCxn id="433" idx="2"/>
            </p:cNvCxnSpPr>
            <p:nvPr/>
          </p:nvCxnSpPr>
          <p:spPr>
            <a:xfrm>
              <a:off x="2256508" y="1568184"/>
              <a:ext cx="1398176" cy="1055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0DDFF38E-F3E2-4C05-86E5-7C05C4A5C495}"/>
                </a:ext>
              </a:extLst>
            </p:cNvPr>
            <p:cNvCxnSpPr>
              <a:cxnSpLocks/>
              <a:stCxn id="416" idx="6"/>
              <a:endCxn id="434" idx="2"/>
            </p:cNvCxnSpPr>
            <p:nvPr/>
          </p:nvCxnSpPr>
          <p:spPr>
            <a:xfrm flipV="1">
              <a:off x="2272249" y="2209696"/>
              <a:ext cx="1382436" cy="26086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1FE5879D-A453-4AD9-9F0B-75798DDC5115}"/>
                </a:ext>
              </a:extLst>
            </p:cNvPr>
            <p:cNvCxnSpPr>
              <a:cxnSpLocks/>
              <a:stCxn id="417" idx="6"/>
              <a:endCxn id="434" idx="2"/>
            </p:cNvCxnSpPr>
            <p:nvPr/>
          </p:nvCxnSpPr>
          <p:spPr>
            <a:xfrm flipV="1">
              <a:off x="2272249" y="2209696"/>
              <a:ext cx="1382436" cy="231319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E09E987C-A406-496F-BD94-05D48A93B14E}"/>
                </a:ext>
              </a:extLst>
            </p:cNvPr>
            <p:cNvCxnSpPr>
              <a:cxnSpLocks/>
              <a:stCxn id="418" idx="6"/>
              <a:endCxn id="434" idx="2"/>
            </p:cNvCxnSpPr>
            <p:nvPr/>
          </p:nvCxnSpPr>
          <p:spPr>
            <a:xfrm flipV="1">
              <a:off x="2272249" y="2209696"/>
              <a:ext cx="1382436" cy="20177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CDCEB0D5-CBE0-4CF5-A046-DC2CA0BA41C4}"/>
                </a:ext>
              </a:extLst>
            </p:cNvPr>
            <p:cNvCxnSpPr>
              <a:cxnSpLocks/>
              <a:stCxn id="419" idx="6"/>
              <a:endCxn id="434" idx="2"/>
            </p:cNvCxnSpPr>
            <p:nvPr/>
          </p:nvCxnSpPr>
          <p:spPr>
            <a:xfrm flipV="1">
              <a:off x="2272249" y="2209696"/>
              <a:ext cx="1382436" cy="172225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13082F2E-ED90-4750-89E8-374B7C9FEF4B}"/>
                </a:ext>
              </a:extLst>
            </p:cNvPr>
            <p:cNvCxnSpPr>
              <a:cxnSpLocks/>
              <a:stCxn id="420" idx="6"/>
              <a:endCxn id="434" idx="2"/>
            </p:cNvCxnSpPr>
            <p:nvPr/>
          </p:nvCxnSpPr>
          <p:spPr>
            <a:xfrm flipV="1">
              <a:off x="2264379" y="2209696"/>
              <a:ext cx="1390305" cy="14267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7C12E1B4-8220-497F-A61E-B18D57A81B3E}"/>
                </a:ext>
              </a:extLst>
            </p:cNvPr>
            <p:cNvCxnSpPr>
              <a:cxnSpLocks/>
              <a:stCxn id="421" idx="6"/>
              <a:endCxn id="434" idx="2"/>
            </p:cNvCxnSpPr>
            <p:nvPr/>
          </p:nvCxnSpPr>
          <p:spPr>
            <a:xfrm flipV="1">
              <a:off x="2264378" y="2209696"/>
              <a:ext cx="1390306" cy="11313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5A7EDB3F-707F-4052-BE9B-A995FB985097}"/>
                </a:ext>
              </a:extLst>
            </p:cNvPr>
            <p:cNvCxnSpPr>
              <a:cxnSpLocks/>
              <a:stCxn id="422" idx="6"/>
              <a:endCxn id="434" idx="2"/>
            </p:cNvCxnSpPr>
            <p:nvPr/>
          </p:nvCxnSpPr>
          <p:spPr>
            <a:xfrm flipV="1">
              <a:off x="2264378" y="2209696"/>
              <a:ext cx="1390306" cy="8358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DAC465A3-EFC5-4498-B560-9B7F69CCC8BA}"/>
                </a:ext>
              </a:extLst>
            </p:cNvPr>
            <p:cNvCxnSpPr>
              <a:cxnSpLocks/>
              <a:stCxn id="424" idx="6"/>
              <a:endCxn id="434" idx="2"/>
            </p:cNvCxnSpPr>
            <p:nvPr/>
          </p:nvCxnSpPr>
          <p:spPr>
            <a:xfrm flipV="1">
              <a:off x="2264378" y="2209696"/>
              <a:ext cx="1390306" cy="2449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8AAD4D86-0E62-490F-B5F8-2661AB54D9F4}"/>
                </a:ext>
              </a:extLst>
            </p:cNvPr>
            <p:cNvCxnSpPr>
              <a:cxnSpLocks/>
              <a:stCxn id="425" idx="6"/>
              <a:endCxn id="434" idx="2"/>
            </p:cNvCxnSpPr>
            <p:nvPr/>
          </p:nvCxnSpPr>
          <p:spPr>
            <a:xfrm>
              <a:off x="2264378" y="2159124"/>
              <a:ext cx="1390306" cy="505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E710CE99-DA5E-4070-BCBD-5711E8C356F2}"/>
                </a:ext>
              </a:extLst>
            </p:cNvPr>
            <p:cNvCxnSpPr>
              <a:cxnSpLocks/>
              <a:stCxn id="426" idx="6"/>
              <a:endCxn id="434" idx="2"/>
            </p:cNvCxnSpPr>
            <p:nvPr/>
          </p:nvCxnSpPr>
          <p:spPr>
            <a:xfrm>
              <a:off x="2256509" y="1863653"/>
              <a:ext cx="1398175" cy="3460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23D5014D-B0F8-4CE7-AAAB-F7E8FFB23AF5}"/>
                </a:ext>
              </a:extLst>
            </p:cNvPr>
            <p:cNvCxnSpPr>
              <a:cxnSpLocks/>
              <a:stCxn id="427" idx="6"/>
              <a:endCxn id="434" idx="2"/>
            </p:cNvCxnSpPr>
            <p:nvPr/>
          </p:nvCxnSpPr>
          <p:spPr>
            <a:xfrm>
              <a:off x="2256508" y="1568184"/>
              <a:ext cx="1398176" cy="641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16" name="Google Shape;219;p33">
              <a:extLst>
                <a:ext uri="{FF2B5EF4-FFF2-40B4-BE49-F238E27FC236}">
                  <a16:creationId xmlns:a16="http://schemas.microsoft.com/office/drawing/2014/main" id="{2BF7043F-6576-43AB-B0C7-8969C6A63E2A}"/>
                </a:ext>
              </a:extLst>
            </p:cNvPr>
            <p:cNvSpPr/>
            <p:nvPr/>
          </p:nvSpPr>
          <p:spPr>
            <a:xfrm>
              <a:off x="2006828" y="470349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17" name="Google Shape;219;p33">
              <a:extLst>
                <a:ext uri="{FF2B5EF4-FFF2-40B4-BE49-F238E27FC236}">
                  <a16:creationId xmlns:a16="http://schemas.microsoft.com/office/drawing/2014/main" id="{6DE97692-2534-45AC-9A6B-E4BBEB4C27E7}"/>
                </a:ext>
              </a:extLst>
            </p:cNvPr>
            <p:cNvSpPr/>
            <p:nvPr/>
          </p:nvSpPr>
          <p:spPr>
            <a:xfrm>
              <a:off x="2006830" y="4408025"/>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18" name="Google Shape;219;p33">
              <a:extLst>
                <a:ext uri="{FF2B5EF4-FFF2-40B4-BE49-F238E27FC236}">
                  <a16:creationId xmlns:a16="http://schemas.microsoft.com/office/drawing/2014/main" id="{6629EAE1-066E-4D61-AA87-0D78828D0B01}"/>
                </a:ext>
              </a:extLst>
            </p:cNvPr>
            <p:cNvSpPr/>
            <p:nvPr/>
          </p:nvSpPr>
          <p:spPr>
            <a:xfrm>
              <a:off x="2006828" y="411255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19" name="Google Shape;219;p33">
              <a:extLst>
                <a:ext uri="{FF2B5EF4-FFF2-40B4-BE49-F238E27FC236}">
                  <a16:creationId xmlns:a16="http://schemas.microsoft.com/office/drawing/2014/main" id="{3D8E607F-6138-438E-8633-2A27B1AE573E}"/>
                </a:ext>
              </a:extLst>
            </p:cNvPr>
            <p:cNvSpPr/>
            <p:nvPr/>
          </p:nvSpPr>
          <p:spPr>
            <a:xfrm>
              <a:off x="2006828" y="381708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20" name="Google Shape;219;p33">
              <a:extLst>
                <a:ext uri="{FF2B5EF4-FFF2-40B4-BE49-F238E27FC236}">
                  <a16:creationId xmlns:a16="http://schemas.microsoft.com/office/drawing/2014/main" id="{E25010C6-A010-4F11-BC2A-D515EC17C5E2}"/>
                </a:ext>
              </a:extLst>
            </p:cNvPr>
            <p:cNvSpPr/>
            <p:nvPr/>
          </p:nvSpPr>
          <p:spPr>
            <a:xfrm>
              <a:off x="1998959" y="352161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21" name="Google Shape;219;p33">
              <a:extLst>
                <a:ext uri="{FF2B5EF4-FFF2-40B4-BE49-F238E27FC236}">
                  <a16:creationId xmlns:a16="http://schemas.microsoft.com/office/drawing/2014/main" id="{00AFC979-4281-4F94-8782-EFF4C4969381}"/>
                </a:ext>
              </a:extLst>
            </p:cNvPr>
            <p:cNvSpPr/>
            <p:nvPr/>
          </p:nvSpPr>
          <p:spPr>
            <a:xfrm>
              <a:off x="1998959" y="3226140"/>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22" name="Google Shape;219;p33">
              <a:extLst>
                <a:ext uri="{FF2B5EF4-FFF2-40B4-BE49-F238E27FC236}">
                  <a16:creationId xmlns:a16="http://schemas.microsoft.com/office/drawing/2014/main" id="{C234D5C4-CADE-407C-95D8-A18C64B8487C}"/>
                </a:ext>
              </a:extLst>
            </p:cNvPr>
            <p:cNvSpPr/>
            <p:nvPr/>
          </p:nvSpPr>
          <p:spPr>
            <a:xfrm>
              <a:off x="1998958" y="2930668"/>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23" name="Google Shape;219;p33">
              <a:extLst>
                <a:ext uri="{FF2B5EF4-FFF2-40B4-BE49-F238E27FC236}">
                  <a16:creationId xmlns:a16="http://schemas.microsoft.com/office/drawing/2014/main" id="{D01196C4-8724-425D-B465-96B197043A23}"/>
                </a:ext>
              </a:extLst>
            </p:cNvPr>
            <p:cNvSpPr/>
            <p:nvPr/>
          </p:nvSpPr>
          <p:spPr>
            <a:xfrm>
              <a:off x="1998960" y="2635198"/>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24" name="Google Shape;219;p33">
              <a:extLst>
                <a:ext uri="{FF2B5EF4-FFF2-40B4-BE49-F238E27FC236}">
                  <a16:creationId xmlns:a16="http://schemas.microsoft.com/office/drawing/2014/main" id="{64CDF828-0772-4846-8068-038D010AA554}"/>
                </a:ext>
              </a:extLst>
            </p:cNvPr>
            <p:cNvSpPr/>
            <p:nvPr/>
          </p:nvSpPr>
          <p:spPr>
            <a:xfrm>
              <a:off x="1998958" y="233972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25" name="Google Shape;219;p33">
              <a:extLst>
                <a:ext uri="{FF2B5EF4-FFF2-40B4-BE49-F238E27FC236}">
                  <a16:creationId xmlns:a16="http://schemas.microsoft.com/office/drawing/2014/main" id="{F2F53C9B-DC5F-4D4A-8685-7B9D01BC4D33}"/>
                </a:ext>
              </a:extLst>
            </p:cNvPr>
            <p:cNvSpPr/>
            <p:nvPr/>
          </p:nvSpPr>
          <p:spPr>
            <a:xfrm>
              <a:off x="1998958" y="2044254"/>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26" name="Google Shape;219;p33">
              <a:extLst>
                <a:ext uri="{FF2B5EF4-FFF2-40B4-BE49-F238E27FC236}">
                  <a16:creationId xmlns:a16="http://schemas.microsoft.com/office/drawing/2014/main" id="{A7F46F6C-A373-4B63-9FED-310F8479FDDC}"/>
                </a:ext>
              </a:extLst>
            </p:cNvPr>
            <p:cNvSpPr/>
            <p:nvPr/>
          </p:nvSpPr>
          <p:spPr>
            <a:xfrm>
              <a:off x="1991089" y="174878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27" name="Google Shape;219;p33">
              <a:extLst>
                <a:ext uri="{FF2B5EF4-FFF2-40B4-BE49-F238E27FC236}">
                  <a16:creationId xmlns:a16="http://schemas.microsoft.com/office/drawing/2014/main" id="{2EFECFDD-EAF8-4ED5-8710-26818B31AC3A}"/>
                </a:ext>
              </a:extLst>
            </p:cNvPr>
            <p:cNvSpPr/>
            <p:nvPr/>
          </p:nvSpPr>
          <p:spPr>
            <a:xfrm>
              <a:off x="1991089" y="1453314"/>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428" name="Straight Connector 427">
              <a:extLst>
                <a:ext uri="{FF2B5EF4-FFF2-40B4-BE49-F238E27FC236}">
                  <a16:creationId xmlns:a16="http://schemas.microsoft.com/office/drawing/2014/main" id="{1316D781-1EC9-48C3-A99B-0C1A944C5977}"/>
                </a:ext>
              </a:extLst>
            </p:cNvPr>
            <p:cNvCxnSpPr>
              <a:cxnSpLocks/>
              <a:stCxn id="423" idx="6"/>
              <a:endCxn id="434" idx="2"/>
            </p:cNvCxnSpPr>
            <p:nvPr/>
          </p:nvCxnSpPr>
          <p:spPr>
            <a:xfrm flipV="1">
              <a:off x="2264378" y="2209696"/>
              <a:ext cx="1390306" cy="54037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29" name="Google Shape;219;p33">
              <a:extLst>
                <a:ext uri="{FF2B5EF4-FFF2-40B4-BE49-F238E27FC236}">
                  <a16:creationId xmlns:a16="http://schemas.microsoft.com/office/drawing/2014/main" id="{F9ED1EDF-882A-4CFB-BACB-3DCE7EA296B0}"/>
                </a:ext>
              </a:extLst>
            </p:cNvPr>
            <p:cNvSpPr/>
            <p:nvPr/>
          </p:nvSpPr>
          <p:spPr>
            <a:xfrm>
              <a:off x="3654684" y="416467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30" name="Google Shape;219;p33">
              <a:extLst>
                <a:ext uri="{FF2B5EF4-FFF2-40B4-BE49-F238E27FC236}">
                  <a16:creationId xmlns:a16="http://schemas.microsoft.com/office/drawing/2014/main" id="{95E32795-3508-487C-93A6-83F9443CC0AF}"/>
                </a:ext>
              </a:extLst>
            </p:cNvPr>
            <p:cNvSpPr/>
            <p:nvPr/>
          </p:nvSpPr>
          <p:spPr>
            <a:xfrm>
              <a:off x="3654684" y="375070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31" name="Google Shape;219;p33">
              <a:extLst>
                <a:ext uri="{FF2B5EF4-FFF2-40B4-BE49-F238E27FC236}">
                  <a16:creationId xmlns:a16="http://schemas.microsoft.com/office/drawing/2014/main" id="{8DC12A44-A9C0-4CC1-B808-50DFE8715A06}"/>
                </a:ext>
              </a:extLst>
            </p:cNvPr>
            <p:cNvSpPr/>
            <p:nvPr/>
          </p:nvSpPr>
          <p:spPr>
            <a:xfrm>
              <a:off x="3654684" y="333673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32" name="Google Shape;219;p33">
              <a:extLst>
                <a:ext uri="{FF2B5EF4-FFF2-40B4-BE49-F238E27FC236}">
                  <a16:creationId xmlns:a16="http://schemas.microsoft.com/office/drawing/2014/main" id="{A267C1F3-78D8-41E0-9A9D-53885F9A77C0}"/>
                </a:ext>
              </a:extLst>
            </p:cNvPr>
            <p:cNvSpPr/>
            <p:nvPr/>
          </p:nvSpPr>
          <p:spPr>
            <a:xfrm>
              <a:off x="3654684" y="292276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33" name="Google Shape;219;p33">
              <a:extLst>
                <a:ext uri="{FF2B5EF4-FFF2-40B4-BE49-F238E27FC236}">
                  <a16:creationId xmlns:a16="http://schemas.microsoft.com/office/drawing/2014/main" id="{75AD1667-53D0-4C0D-8CB0-EA131F2AF337}"/>
                </a:ext>
              </a:extLst>
            </p:cNvPr>
            <p:cNvSpPr/>
            <p:nvPr/>
          </p:nvSpPr>
          <p:spPr>
            <a:xfrm>
              <a:off x="3654684" y="250879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34" name="Google Shape;219;p33">
              <a:extLst>
                <a:ext uri="{FF2B5EF4-FFF2-40B4-BE49-F238E27FC236}">
                  <a16:creationId xmlns:a16="http://schemas.microsoft.com/office/drawing/2014/main" id="{EA4FE801-8D41-4444-839E-588C0DDF4BAB}"/>
                </a:ext>
              </a:extLst>
            </p:cNvPr>
            <p:cNvSpPr/>
            <p:nvPr/>
          </p:nvSpPr>
          <p:spPr>
            <a:xfrm>
              <a:off x="3654684" y="209482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35" name="Google Shape;219;p33">
              <a:extLst>
                <a:ext uri="{FF2B5EF4-FFF2-40B4-BE49-F238E27FC236}">
                  <a16:creationId xmlns:a16="http://schemas.microsoft.com/office/drawing/2014/main" id="{8377BF34-112B-480A-BAFE-943F19ED440C}"/>
                </a:ext>
              </a:extLst>
            </p:cNvPr>
            <p:cNvSpPr/>
            <p:nvPr/>
          </p:nvSpPr>
          <p:spPr>
            <a:xfrm>
              <a:off x="4618048" y="329187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36" name="Google Shape;219;p33">
              <a:extLst>
                <a:ext uri="{FF2B5EF4-FFF2-40B4-BE49-F238E27FC236}">
                  <a16:creationId xmlns:a16="http://schemas.microsoft.com/office/drawing/2014/main" id="{E1DB0FC5-DA08-4566-AACF-40E78569B770}"/>
                </a:ext>
              </a:extLst>
            </p:cNvPr>
            <p:cNvSpPr/>
            <p:nvPr/>
          </p:nvSpPr>
          <p:spPr>
            <a:xfrm>
              <a:off x="4618048" y="287790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437" name="Straight Connector 436">
              <a:extLst>
                <a:ext uri="{FF2B5EF4-FFF2-40B4-BE49-F238E27FC236}">
                  <a16:creationId xmlns:a16="http://schemas.microsoft.com/office/drawing/2014/main" id="{995AE504-CC31-4BAF-9194-AAE1773FA678}"/>
                </a:ext>
              </a:extLst>
            </p:cNvPr>
            <p:cNvCxnSpPr>
              <a:cxnSpLocks/>
              <a:stCxn id="434" idx="6"/>
              <a:endCxn id="436" idx="2"/>
            </p:cNvCxnSpPr>
            <p:nvPr/>
          </p:nvCxnSpPr>
          <p:spPr>
            <a:xfrm>
              <a:off x="3920104" y="2209696"/>
              <a:ext cx="697944" cy="7830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9E057F81-89B4-4A7F-A2D4-8D282B016FA0}"/>
                </a:ext>
              </a:extLst>
            </p:cNvPr>
            <p:cNvCxnSpPr>
              <a:cxnSpLocks/>
              <a:stCxn id="433" idx="6"/>
              <a:endCxn id="436" idx="2"/>
            </p:cNvCxnSpPr>
            <p:nvPr/>
          </p:nvCxnSpPr>
          <p:spPr>
            <a:xfrm>
              <a:off x="3920104" y="2623666"/>
              <a:ext cx="697944" cy="3691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BE0FAEAA-71D5-4C7F-A49E-2F4BA579B848}"/>
                </a:ext>
              </a:extLst>
            </p:cNvPr>
            <p:cNvCxnSpPr>
              <a:cxnSpLocks/>
              <a:stCxn id="432" idx="6"/>
              <a:endCxn id="436" idx="2"/>
            </p:cNvCxnSpPr>
            <p:nvPr/>
          </p:nvCxnSpPr>
          <p:spPr>
            <a:xfrm flipV="1">
              <a:off x="3920104" y="2992771"/>
              <a:ext cx="697944" cy="448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2F8B1274-54A4-4D7B-8E70-60FBA4D17D79}"/>
                </a:ext>
              </a:extLst>
            </p:cNvPr>
            <p:cNvCxnSpPr>
              <a:cxnSpLocks/>
              <a:stCxn id="431" idx="6"/>
              <a:endCxn id="436" idx="2"/>
            </p:cNvCxnSpPr>
            <p:nvPr/>
          </p:nvCxnSpPr>
          <p:spPr>
            <a:xfrm flipV="1">
              <a:off x="3920104" y="2992771"/>
              <a:ext cx="697944" cy="4588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B484B666-451B-44B5-AD5C-025848F53ACC}"/>
                </a:ext>
              </a:extLst>
            </p:cNvPr>
            <p:cNvCxnSpPr>
              <a:cxnSpLocks/>
              <a:stCxn id="430" idx="6"/>
              <a:endCxn id="436" idx="2"/>
            </p:cNvCxnSpPr>
            <p:nvPr/>
          </p:nvCxnSpPr>
          <p:spPr>
            <a:xfrm flipV="1">
              <a:off x="3920104" y="2992771"/>
              <a:ext cx="697944" cy="8728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F5AD7C34-5F26-440D-910E-A445FA5CDD5B}"/>
                </a:ext>
              </a:extLst>
            </p:cNvPr>
            <p:cNvCxnSpPr>
              <a:cxnSpLocks/>
              <a:stCxn id="429" idx="6"/>
              <a:endCxn id="436" idx="2"/>
            </p:cNvCxnSpPr>
            <p:nvPr/>
          </p:nvCxnSpPr>
          <p:spPr>
            <a:xfrm flipV="1">
              <a:off x="3920104" y="2992771"/>
              <a:ext cx="697944" cy="12867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4F485B82-EFF8-4D3F-BF8B-F7D61503DAAE}"/>
                </a:ext>
              </a:extLst>
            </p:cNvPr>
            <p:cNvCxnSpPr>
              <a:cxnSpLocks/>
              <a:stCxn id="434" idx="6"/>
              <a:endCxn id="435" idx="2"/>
            </p:cNvCxnSpPr>
            <p:nvPr/>
          </p:nvCxnSpPr>
          <p:spPr>
            <a:xfrm>
              <a:off x="3920104" y="2209696"/>
              <a:ext cx="697944" cy="119704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16728C33-B27B-4F89-A250-E2A79417561A}"/>
                </a:ext>
              </a:extLst>
            </p:cNvPr>
            <p:cNvCxnSpPr>
              <a:cxnSpLocks/>
              <a:stCxn id="433" idx="6"/>
              <a:endCxn id="435" idx="2"/>
            </p:cNvCxnSpPr>
            <p:nvPr/>
          </p:nvCxnSpPr>
          <p:spPr>
            <a:xfrm>
              <a:off x="3920104" y="2623666"/>
              <a:ext cx="697944" cy="7830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0E1886FA-03FB-465E-910C-82ABCD1443D3}"/>
                </a:ext>
              </a:extLst>
            </p:cNvPr>
            <p:cNvCxnSpPr>
              <a:cxnSpLocks/>
              <a:stCxn id="432" idx="6"/>
              <a:endCxn id="435" idx="2"/>
            </p:cNvCxnSpPr>
            <p:nvPr/>
          </p:nvCxnSpPr>
          <p:spPr>
            <a:xfrm>
              <a:off x="3920104" y="3037636"/>
              <a:ext cx="697944" cy="3691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6F370DD2-0649-43B3-9809-802F3A175CFC}"/>
                </a:ext>
              </a:extLst>
            </p:cNvPr>
            <p:cNvCxnSpPr>
              <a:cxnSpLocks/>
              <a:stCxn id="431" idx="6"/>
              <a:endCxn id="435" idx="2"/>
            </p:cNvCxnSpPr>
            <p:nvPr/>
          </p:nvCxnSpPr>
          <p:spPr>
            <a:xfrm flipV="1">
              <a:off x="3920104" y="3406741"/>
              <a:ext cx="697944" cy="448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8DA40D63-345A-45C1-8EEC-05353213E5F3}"/>
                </a:ext>
              </a:extLst>
            </p:cNvPr>
            <p:cNvCxnSpPr>
              <a:cxnSpLocks/>
              <a:stCxn id="430" idx="6"/>
              <a:endCxn id="435" idx="2"/>
            </p:cNvCxnSpPr>
            <p:nvPr/>
          </p:nvCxnSpPr>
          <p:spPr>
            <a:xfrm flipV="1">
              <a:off x="3920104" y="3406741"/>
              <a:ext cx="697944" cy="4588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1B251659-61AA-403C-A2BA-388C390548A6}"/>
                </a:ext>
              </a:extLst>
            </p:cNvPr>
            <p:cNvCxnSpPr>
              <a:cxnSpLocks/>
              <a:stCxn id="429" idx="6"/>
              <a:endCxn id="435" idx="2"/>
            </p:cNvCxnSpPr>
            <p:nvPr/>
          </p:nvCxnSpPr>
          <p:spPr>
            <a:xfrm flipV="1">
              <a:off x="3920104" y="3406741"/>
              <a:ext cx="697944" cy="8728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449" name="Table 399">
            <a:extLst>
              <a:ext uri="{FF2B5EF4-FFF2-40B4-BE49-F238E27FC236}">
                <a16:creationId xmlns:a16="http://schemas.microsoft.com/office/drawing/2014/main" id="{1B9BBCAB-CDEE-4A75-AA40-2294A587069C}"/>
              </a:ext>
            </a:extLst>
          </p:cNvPr>
          <p:cNvGraphicFramePr>
            <a:graphicFrameLocks noGrp="1"/>
          </p:cNvGraphicFramePr>
          <p:nvPr>
            <p:extLst>
              <p:ext uri="{D42A27DB-BD31-4B8C-83A1-F6EECF244321}">
                <p14:modId xmlns:p14="http://schemas.microsoft.com/office/powerpoint/2010/main" val="3008035306"/>
              </p:ext>
            </p:extLst>
          </p:nvPr>
        </p:nvGraphicFramePr>
        <p:xfrm>
          <a:off x="1097264" y="1487108"/>
          <a:ext cx="469988" cy="3469572"/>
        </p:xfrm>
        <a:graphic>
          <a:graphicData uri="http://schemas.openxmlformats.org/drawingml/2006/table">
            <a:tbl>
              <a:tblPr firstRow="1" bandRow="1">
                <a:tableStyleId>{5C22544A-7EE6-4342-B048-85BDC9FD1C3A}</a:tableStyleId>
              </a:tblPr>
              <a:tblGrid>
                <a:gridCol w="469988">
                  <a:extLst>
                    <a:ext uri="{9D8B030D-6E8A-4147-A177-3AD203B41FA5}">
                      <a16:colId xmlns:a16="http://schemas.microsoft.com/office/drawing/2014/main" val="2755684500"/>
                    </a:ext>
                  </a:extLst>
                </a:gridCol>
              </a:tblGrid>
              <a:tr h="289131">
                <a:tc>
                  <a:txBody>
                    <a:bodyPr/>
                    <a:lstStyle/>
                    <a:p>
                      <a:endParaRPr lang="en-US" sz="40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68405417"/>
                  </a:ext>
                </a:extLst>
              </a:tr>
              <a:tr h="289131">
                <a:tc>
                  <a:txBody>
                    <a:bodyPr/>
                    <a:lstStyle/>
                    <a:p>
                      <a:endParaRPr lang="en-US" sz="40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lumMod val="65000"/>
                      </a:schemeClr>
                    </a:solidFill>
                  </a:tcPr>
                </a:tc>
                <a:extLst>
                  <a:ext uri="{0D108BD9-81ED-4DB2-BD59-A6C34878D82A}">
                    <a16:rowId xmlns:a16="http://schemas.microsoft.com/office/drawing/2014/main" val="365492769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54834643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2765223704"/>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989881540"/>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37701910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24161907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98901685"/>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64745592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56283409"/>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49701133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2215351559"/>
                  </a:ext>
                </a:extLst>
              </a:tr>
            </a:tbl>
          </a:graphicData>
        </a:graphic>
      </p:graphicFrame>
      <p:grpSp>
        <p:nvGrpSpPr>
          <p:cNvPr id="8" name="Group 7">
            <a:extLst>
              <a:ext uri="{FF2B5EF4-FFF2-40B4-BE49-F238E27FC236}">
                <a16:creationId xmlns:a16="http://schemas.microsoft.com/office/drawing/2014/main" id="{4BA26728-10D4-49DF-84C2-FBCE1873CB25}"/>
              </a:ext>
            </a:extLst>
          </p:cNvPr>
          <p:cNvGrpSpPr/>
          <p:nvPr/>
        </p:nvGrpSpPr>
        <p:grpSpPr>
          <a:xfrm>
            <a:off x="5955760" y="1476410"/>
            <a:ext cx="3060476" cy="3479921"/>
            <a:chOff x="5869966" y="1406753"/>
            <a:chExt cx="3060476" cy="3479921"/>
          </a:xfrm>
        </p:grpSpPr>
        <p:cxnSp>
          <p:nvCxnSpPr>
            <p:cNvPr id="231" name="Straight Connector 230">
              <a:extLst>
                <a:ext uri="{FF2B5EF4-FFF2-40B4-BE49-F238E27FC236}">
                  <a16:creationId xmlns:a16="http://schemas.microsoft.com/office/drawing/2014/main" id="{CAB22B91-0545-49B4-98ED-51CC423756A2}"/>
                </a:ext>
              </a:extLst>
            </p:cNvPr>
            <p:cNvCxnSpPr>
              <a:cxnSpLocks/>
              <a:stCxn id="303" idx="6"/>
              <a:endCxn id="316" idx="6"/>
            </p:cNvCxnSpPr>
            <p:nvPr/>
          </p:nvCxnSpPr>
          <p:spPr>
            <a:xfrm flipH="1" flipV="1">
              <a:off x="7260273" y="4232985"/>
              <a:ext cx="1389009" cy="538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C5A95C6-7565-45F4-AA97-66C62BE6EB78}"/>
                </a:ext>
              </a:extLst>
            </p:cNvPr>
            <p:cNvCxnSpPr>
              <a:cxnSpLocks/>
              <a:stCxn id="304" idx="6"/>
              <a:endCxn id="316" idx="6"/>
            </p:cNvCxnSpPr>
            <p:nvPr/>
          </p:nvCxnSpPr>
          <p:spPr>
            <a:xfrm flipH="1" flipV="1">
              <a:off x="7260273" y="4232985"/>
              <a:ext cx="1389009" cy="2433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F5F69F4F-AFDF-4FB9-AC40-202226E061BB}"/>
                </a:ext>
              </a:extLst>
            </p:cNvPr>
            <p:cNvCxnSpPr>
              <a:cxnSpLocks/>
              <a:stCxn id="305" idx="6"/>
              <a:endCxn id="316" idx="6"/>
            </p:cNvCxnSpPr>
            <p:nvPr/>
          </p:nvCxnSpPr>
          <p:spPr>
            <a:xfrm flipH="1">
              <a:off x="7260273" y="4180863"/>
              <a:ext cx="1389009" cy="521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38574B95-CFCE-43A4-99A6-0BFD36E13DC3}"/>
                </a:ext>
              </a:extLst>
            </p:cNvPr>
            <p:cNvCxnSpPr>
              <a:cxnSpLocks/>
              <a:stCxn id="306" idx="6"/>
              <a:endCxn id="316" idx="6"/>
            </p:cNvCxnSpPr>
            <p:nvPr/>
          </p:nvCxnSpPr>
          <p:spPr>
            <a:xfrm flipH="1">
              <a:off x="7260273" y="3885391"/>
              <a:ext cx="1389009" cy="34759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4802564C-2FB7-4EEE-989C-D2F4CEFC2F23}"/>
                </a:ext>
              </a:extLst>
            </p:cNvPr>
            <p:cNvCxnSpPr>
              <a:cxnSpLocks/>
              <a:stCxn id="307" idx="6"/>
              <a:endCxn id="316" idx="6"/>
            </p:cNvCxnSpPr>
            <p:nvPr/>
          </p:nvCxnSpPr>
          <p:spPr>
            <a:xfrm flipH="1">
              <a:off x="7260273" y="3589920"/>
              <a:ext cx="1396879" cy="6430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BEC0ABDF-D7B3-4D89-9734-FF69ABCA5BAD}"/>
                </a:ext>
              </a:extLst>
            </p:cNvPr>
            <p:cNvCxnSpPr>
              <a:cxnSpLocks/>
              <a:stCxn id="308" idx="6"/>
              <a:endCxn id="316" idx="6"/>
            </p:cNvCxnSpPr>
            <p:nvPr/>
          </p:nvCxnSpPr>
          <p:spPr>
            <a:xfrm flipH="1">
              <a:off x="7260273" y="3294449"/>
              <a:ext cx="1396880" cy="93853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09A9B08C-C16F-4C85-93B3-A1B586197B56}"/>
                </a:ext>
              </a:extLst>
            </p:cNvPr>
            <p:cNvCxnSpPr>
              <a:cxnSpLocks/>
              <a:stCxn id="309" idx="6"/>
              <a:endCxn id="316" idx="6"/>
            </p:cNvCxnSpPr>
            <p:nvPr/>
          </p:nvCxnSpPr>
          <p:spPr>
            <a:xfrm flipH="1">
              <a:off x="7260273" y="2998977"/>
              <a:ext cx="1396880" cy="12340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4307419-F021-43F0-A3E3-BE156EC675A8}"/>
                </a:ext>
              </a:extLst>
            </p:cNvPr>
            <p:cNvCxnSpPr>
              <a:cxnSpLocks/>
              <a:stCxn id="310" idx="6"/>
              <a:endCxn id="316" idx="6"/>
            </p:cNvCxnSpPr>
            <p:nvPr/>
          </p:nvCxnSpPr>
          <p:spPr>
            <a:xfrm flipH="1">
              <a:off x="7260273" y="2703506"/>
              <a:ext cx="1396880" cy="1529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5FE2FF98-64D6-49F0-B99F-9D2D61C09CC2}"/>
                </a:ext>
              </a:extLst>
            </p:cNvPr>
            <p:cNvCxnSpPr>
              <a:cxnSpLocks/>
              <a:stCxn id="311" idx="6"/>
              <a:endCxn id="316" idx="6"/>
            </p:cNvCxnSpPr>
            <p:nvPr/>
          </p:nvCxnSpPr>
          <p:spPr>
            <a:xfrm flipH="1">
              <a:off x="7260273" y="2408035"/>
              <a:ext cx="1396880" cy="182495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B4B5EB0-0D2C-4D99-BFF6-F2D906E7B46A}"/>
                </a:ext>
              </a:extLst>
            </p:cNvPr>
            <p:cNvCxnSpPr>
              <a:cxnSpLocks/>
              <a:stCxn id="312" idx="6"/>
              <a:endCxn id="316" idx="6"/>
            </p:cNvCxnSpPr>
            <p:nvPr/>
          </p:nvCxnSpPr>
          <p:spPr>
            <a:xfrm flipH="1">
              <a:off x="7260273" y="2112563"/>
              <a:ext cx="1396880" cy="2120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32D191E6-6F1B-44E6-B0E1-5DCE2A5B9237}"/>
                </a:ext>
              </a:extLst>
            </p:cNvPr>
            <p:cNvCxnSpPr>
              <a:cxnSpLocks/>
              <a:stCxn id="313" idx="6"/>
              <a:endCxn id="316" idx="6"/>
            </p:cNvCxnSpPr>
            <p:nvPr/>
          </p:nvCxnSpPr>
          <p:spPr>
            <a:xfrm flipH="1">
              <a:off x="7260273" y="1817092"/>
              <a:ext cx="1404749" cy="24158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E291ABD9-0D06-4482-AEE7-B62B21238E27}"/>
                </a:ext>
              </a:extLst>
            </p:cNvPr>
            <p:cNvCxnSpPr>
              <a:cxnSpLocks/>
              <a:stCxn id="314" idx="6"/>
              <a:endCxn id="316" idx="6"/>
            </p:cNvCxnSpPr>
            <p:nvPr/>
          </p:nvCxnSpPr>
          <p:spPr>
            <a:xfrm flipH="1">
              <a:off x="7260273" y="1521623"/>
              <a:ext cx="1404750" cy="271136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345BCB1D-18F3-49CB-B7C6-E24BAF1898FE}"/>
                </a:ext>
              </a:extLst>
            </p:cNvPr>
            <p:cNvCxnSpPr>
              <a:cxnSpLocks/>
              <a:stCxn id="303" idx="6"/>
              <a:endCxn id="317" idx="6"/>
            </p:cNvCxnSpPr>
            <p:nvPr/>
          </p:nvCxnSpPr>
          <p:spPr>
            <a:xfrm flipH="1" flipV="1">
              <a:off x="7260273" y="3819015"/>
              <a:ext cx="1389009" cy="9527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C3B1AD8B-9B43-46D5-BCD5-B9F38A451204}"/>
                </a:ext>
              </a:extLst>
            </p:cNvPr>
            <p:cNvCxnSpPr>
              <a:cxnSpLocks/>
              <a:stCxn id="304" idx="6"/>
              <a:endCxn id="317" idx="6"/>
            </p:cNvCxnSpPr>
            <p:nvPr/>
          </p:nvCxnSpPr>
          <p:spPr>
            <a:xfrm flipH="1" flipV="1">
              <a:off x="7260273" y="3819015"/>
              <a:ext cx="1389009" cy="6573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B3DCB197-EB96-4BA3-AE82-0060C5A8EC1E}"/>
                </a:ext>
              </a:extLst>
            </p:cNvPr>
            <p:cNvCxnSpPr>
              <a:cxnSpLocks/>
              <a:stCxn id="305" idx="6"/>
              <a:endCxn id="317" idx="6"/>
            </p:cNvCxnSpPr>
            <p:nvPr/>
          </p:nvCxnSpPr>
          <p:spPr>
            <a:xfrm flipH="1" flipV="1">
              <a:off x="7260273" y="3819015"/>
              <a:ext cx="1389009" cy="3618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4D2B4399-6CDD-4A56-9EC8-C5ECD565B2E9}"/>
                </a:ext>
              </a:extLst>
            </p:cNvPr>
            <p:cNvCxnSpPr>
              <a:cxnSpLocks/>
              <a:stCxn id="306" idx="6"/>
              <a:endCxn id="317" idx="6"/>
            </p:cNvCxnSpPr>
            <p:nvPr/>
          </p:nvCxnSpPr>
          <p:spPr>
            <a:xfrm flipH="1" flipV="1">
              <a:off x="7260273" y="3819015"/>
              <a:ext cx="1389009" cy="663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8D068299-3EF0-44AB-AA4B-04CB0955184C}"/>
                </a:ext>
              </a:extLst>
            </p:cNvPr>
            <p:cNvCxnSpPr>
              <a:cxnSpLocks/>
              <a:stCxn id="307" idx="6"/>
              <a:endCxn id="317" idx="6"/>
            </p:cNvCxnSpPr>
            <p:nvPr/>
          </p:nvCxnSpPr>
          <p:spPr>
            <a:xfrm flipH="1">
              <a:off x="7260273" y="3589920"/>
              <a:ext cx="1396879" cy="22909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E046EE3A-0759-404F-ABD4-1D580258F419}"/>
                </a:ext>
              </a:extLst>
            </p:cNvPr>
            <p:cNvCxnSpPr>
              <a:cxnSpLocks/>
              <a:stCxn id="308" idx="6"/>
              <a:endCxn id="317" idx="6"/>
            </p:cNvCxnSpPr>
            <p:nvPr/>
          </p:nvCxnSpPr>
          <p:spPr>
            <a:xfrm flipH="1">
              <a:off x="7260273" y="3294449"/>
              <a:ext cx="1396880" cy="5245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D327263D-A195-471F-8512-BC4F27DD2D70}"/>
                </a:ext>
              </a:extLst>
            </p:cNvPr>
            <p:cNvCxnSpPr>
              <a:cxnSpLocks/>
              <a:stCxn id="309" idx="6"/>
              <a:endCxn id="317" idx="6"/>
            </p:cNvCxnSpPr>
            <p:nvPr/>
          </p:nvCxnSpPr>
          <p:spPr>
            <a:xfrm flipH="1">
              <a:off x="7260273" y="2998977"/>
              <a:ext cx="1396880" cy="8200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E145D5C6-D110-4FC6-864F-291DFF6BE0B3}"/>
                </a:ext>
              </a:extLst>
            </p:cNvPr>
            <p:cNvCxnSpPr>
              <a:cxnSpLocks/>
              <a:stCxn id="310" idx="6"/>
              <a:endCxn id="317" idx="6"/>
            </p:cNvCxnSpPr>
            <p:nvPr/>
          </p:nvCxnSpPr>
          <p:spPr>
            <a:xfrm flipH="1">
              <a:off x="7260273" y="2703506"/>
              <a:ext cx="1396880" cy="111550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1AEDF32-673C-4056-8DEB-2A63FC8B4B46}"/>
                </a:ext>
              </a:extLst>
            </p:cNvPr>
            <p:cNvCxnSpPr>
              <a:cxnSpLocks/>
              <a:stCxn id="311" idx="6"/>
              <a:endCxn id="317" idx="6"/>
            </p:cNvCxnSpPr>
            <p:nvPr/>
          </p:nvCxnSpPr>
          <p:spPr>
            <a:xfrm flipH="1">
              <a:off x="7260273" y="2408035"/>
              <a:ext cx="1396880" cy="14109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69EC5D70-FAA3-455D-9AEF-9FDA4974F581}"/>
                </a:ext>
              </a:extLst>
            </p:cNvPr>
            <p:cNvCxnSpPr>
              <a:cxnSpLocks/>
              <a:stCxn id="312" idx="6"/>
              <a:endCxn id="317" idx="6"/>
            </p:cNvCxnSpPr>
            <p:nvPr/>
          </p:nvCxnSpPr>
          <p:spPr>
            <a:xfrm flipH="1">
              <a:off x="7260273" y="2112563"/>
              <a:ext cx="1396880" cy="1706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3BCA806-9428-4F0A-B0EC-C2CEEE1F331D}"/>
                </a:ext>
              </a:extLst>
            </p:cNvPr>
            <p:cNvCxnSpPr>
              <a:cxnSpLocks/>
              <a:stCxn id="313" idx="6"/>
              <a:endCxn id="317" idx="6"/>
            </p:cNvCxnSpPr>
            <p:nvPr/>
          </p:nvCxnSpPr>
          <p:spPr>
            <a:xfrm flipH="1">
              <a:off x="7260273" y="1817092"/>
              <a:ext cx="1404749" cy="20019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60988329-1E70-4396-83C0-35ED244AC2F5}"/>
                </a:ext>
              </a:extLst>
            </p:cNvPr>
            <p:cNvCxnSpPr>
              <a:cxnSpLocks/>
              <a:stCxn id="314" idx="6"/>
              <a:endCxn id="317" idx="6"/>
            </p:cNvCxnSpPr>
            <p:nvPr/>
          </p:nvCxnSpPr>
          <p:spPr>
            <a:xfrm flipH="1">
              <a:off x="7260273" y="1521623"/>
              <a:ext cx="1404750" cy="22973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06036EEC-3C25-4DEA-AFA9-FDB9878D4591}"/>
                </a:ext>
              </a:extLst>
            </p:cNvPr>
            <p:cNvCxnSpPr>
              <a:cxnSpLocks/>
              <a:stCxn id="303" idx="6"/>
              <a:endCxn id="318" idx="6"/>
            </p:cNvCxnSpPr>
            <p:nvPr/>
          </p:nvCxnSpPr>
          <p:spPr>
            <a:xfrm flipH="1" flipV="1">
              <a:off x="7260273" y="3405045"/>
              <a:ext cx="1389009" cy="13667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26AF88AC-9A2A-4B6E-9505-080008623D8E}"/>
                </a:ext>
              </a:extLst>
            </p:cNvPr>
            <p:cNvCxnSpPr>
              <a:cxnSpLocks/>
              <a:stCxn id="304" idx="6"/>
              <a:endCxn id="318" idx="6"/>
            </p:cNvCxnSpPr>
            <p:nvPr/>
          </p:nvCxnSpPr>
          <p:spPr>
            <a:xfrm flipH="1" flipV="1">
              <a:off x="7260273" y="3405045"/>
              <a:ext cx="1389009" cy="10712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7B477067-5B7E-4811-904C-DD0602A03F38}"/>
                </a:ext>
              </a:extLst>
            </p:cNvPr>
            <p:cNvCxnSpPr>
              <a:cxnSpLocks/>
              <a:stCxn id="305" idx="6"/>
              <a:endCxn id="318" idx="6"/>
            </p:cNvCxnSpPr>
            <p:nvPr/>
          </p:nvCxnSpPr>
          <p:spPr>
            <a:xfrm flipH="1" flipV="1">
              <a:off x="7260273" y="3405045"/>
              <a:ext cx="1389009" cy="7758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1BE4A3D2-D165-4461-B6F4-67F44AFC6D13}"/>
                </a:ext>
              </a:extLst>
            </p:cNvPr>
            <p:cNvCxnSpPr>
              <a:cxnSpLocks/>
              <a:stCxn id="306" idx="6"/>
              <a:endCxn id="318" idx="6"/>
            </p:cNvCxnSpPr>
            <p:nvPr/>
          </p:nvCxnSpPr>
          <p:spPr>
            <a:xfrm flipH="1" flipV="1">
              <a:off x="7260273" y="3405045"/>
              <a:ext cx="1389009" cy="4803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67ABDEF-1786-48B5-B632-241A3F68DB7E}"/>
                </a:ext>
              </a:extLst>
            </p:cNvPr>
            <p:cNvCxnSpPr>
              <a:cxnSpLocks/>
              <a:stCxn id="307" idx="6"/>
              <a:endCxn id="318" idx="6"/>
            </p:cNvCxnSpPr>
            <p:nvPr/>
          </p:nvCxnSpPr>
          <p:spPr>
            <a:xfrm flipH="1" flipV="1">
              <a:off x="7260273" y="3405045"/>
              <a:ext cx="1396879" cy="184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FE2B140B-1112-486B-8377-36734BC09311}"/>
                </a:ext>
              </a:extLst>
            </p:cNvPr>
            <p:cNvCxnSpPr>
              <a:cxnSpLocks/>
              <a:stCxn id="308" idx="6"/>
              <a:endCxn id="318" idx="6"/>
            </p:cNvCxnSpPr>
            <p:nvPr/>
          </p:nvCxnSpPr>
          <p:spPr>
            <a:xfrm flipH="1">
              <a:off x="7260273" y="3294449"/>
              <a:ext cx="1396880" cy="1105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20524685-6DC6-4FD6-92E8-36D79B6E03B8}"/>
                </a:ext>
              </a:extLst>
            </p:cNvPr>
            <p:cNvCxnSpPr>
              <a:cxnSpLocks/>
              <a:stCxn id="309" idx="6"/>
              <a:endCxn id="318" idx="6"/>
            </p:cNvCxnSpPr>
            <p:nvPr/>
          </p:nvCxnSpPr>
          <p:spPr>
            <a:xfrm flipH="1">
              <a:off x="7260273" y="2998977"/>
              <a:ext cx="1396880" cy="4060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D9AF1C68-E58A-4D9D-9D5F-BFE3A97E15CA}"/>
                </a:ext>
              </a:extLst>
            </p:cNvPr>
            <p:cNvCxnSpPr>
              <a:cxnSpLocks/>
              <a:stCxn id="310" idx="6"/>
              <a:endCxn id="318" idx="6"/>
            </p:cNvCxnSpPr>
            <p:nvPr/>
          </p:nvCxnSpPr>
          <p:spPr>
            <a:xfrm flipH="1">
              <a:off x="7260273" y="2703506"/>
              <a:ext cx="1396880" cy="70153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760B4416-9DC2-45C7-902B-E594C7BB0D7E}"/>
                </a:ext>
              </a:extLst>
            </p:cNvPr>
            <p:cNvCxnSpPr>
              <a:cxnSpLocks/>
              <a:stCxn id="311" idx="6"/>
              <a:endCxn id="318" idx="6"/>
            </p:cNvCxnSpPr>
            <p:nvPr/>
          </p:nvCxnSpPr>
          <p:spPr>
            <a:xfrm flipH="1">
              <a:off x="7260273" y="2408035"/>
              <a:ext cx="1396880" cy="9970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7C43E3F4-2E67-47BD-A88B-439A649DC0F7}"/>
                </a:ext>
              </a:extLst>
            </p:cNvPr>
            <p:cNvCxnSpPr>
              <a:cxnSpLocks/>
              <a:stCxn id="312" idx="6"/>
              <a:endCxn id="318" idx="6"/>
            </p:cNvCxnSpPr>
            <p:nvPr/>
          </p:nvCxnSpPr>
          <p:spPr>
            <a:xfrm flipH="1">
              <a:off x="7260273" y="2112563"/>
              <a:ext cx="1396880" cy="1292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B1CB7E7E-7351-4D0A-9A80-8D9F04AC0001}"/>
                </a:ext>
              </a:extLst>
            </p:cNvPr>
            <p:cNvCxnSpPr>
              <a:cxnSpLocks/>
              <a:stCxn id="313" idx="6"/>
              <a:endCxn id="318" idx="6"/>
            </p:cNvCxnSpPr>
            <p:nvPr/>
          </p:nvCxnSpPr>
          <p:spPr>
            <a:xfrm flipH="1">
              <a:off x="7260273" y="1817092"/>
              <a:ext cx="1404749" cy="15879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5D17223-6435-4765-9559-C86BF6579B27}"/>
                </a:ext>
              </a:extLst>
            </p:cNvPr>
            <p:cNvCxnSpPr>
              <a:cxnSpLocks/>
              <a:stCxn id="314" idx="6"/>
              <a:endCxn id="318" idx="6"/>
            </p:cNvCxnSpPr>
            <p:nvPr/>
          </p:nvCxnSpPr>
          <p:spPr>
            <a:xfrm flipH="1">
              <a:off x="7260273" y="1521623"/>
              <a:ext cx="1404750" cy="1883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9AD4D16-5F17-4395-B5D8-62E09FD7C606}"/>
                </a:ext>
              </a:extLst>
            </p:cNvPr>
            <p:cNvCxnSpPr>
              <a:cxnSpLocks/>
              <a:stCxn id="303" idx="6"/>
              <a:endCxn id="319" idx="6"/>
            </p:cNvCxnSpPr>
            <p:nvPr/>
          </p:nvCxnSpPr>
          <p:spPr>
            <a:xfrm flipH="1" flipV="1">
              <a:off x="7260273" y="2991076"/>
              <a:ext cx="1389009" cy="1780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F6910EA7-E46F-4519-A4A3-634C2A7B973B}"/>
                </a:ext>
              </a:extLst>
            </p:cNvPr>
            <p:cNvCxnSpPr>
              <a:cxnSpLocks/>
              <a:stCxn id="304" idx="6"/>
              <a:endCxn id="319" idx="6"/>
            </p:cNvCxnSpPr>
            <p:nvPr/>
          </p:nvCxnSpPr>
          <p:spPr>
            <a:xfrm flipH="1" flipV="1">
              <a:off x="7260273" y="2991076"/>
              <a:ext cx="1389009" cy="148525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A71F2A39-5B65-4036-B9E4-3221EE022CC6}"/>
                </a:ext>
              </a:extLst>
            </p:cNvPr>
            <p:cNvCxnSpPr>
              <a:cxnSpLocks/>
              <a:stCxn id="305" idx="6"/>
              <a:endCxn id="319" idx="6"/>
            </p:cNvCxnSpPr>
            <p:nvPr/>
          </p:nvCxnSpPr>
          <p:spPr>
            <a:xfrm flipH="1" flipV="1">
              <a:off x="7260273" y="2991076"/>
              <a:ext cx="1389009" cy="118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0149C7AE-DC70-4212-BB6A-3F586745C72A}"/>
                </a:ext>
              </a:extLst>
            </p:cNvPr>
            <p:cNvCxnSpPr>
              <a:cxnSpLocks/>
              <a:stCxn id="306" idx="6"/>
              <a:endCxn id="319" idx="6"/>
            </p:cNvCxnSpPr>
            <p:nvPr/>
          </p:nvCxnSpPr>
          <p:spPr>
            <a:xfrm flipH="1" flipV="1">
              <a:off x="7260273" y="2991076"/>
              <a:ext cx="1389009" cy="8943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E49F67A4-D9E1-4073-A45C-D6D9E94FD842}"/>
                </a:ext>
              </a:extLst>
            </p:cNvPr>
            <p:cNvCxnSpPr>
              <a:cxnSpLocks/>
              <a:stCxn id="307" idx="6"/>
              <a:endCxn id="319" idx="6"/>
            </p:cNvCxnSpPr>
            <p:nvPr/>
          </p:nvCxnSpPr>
          <p:spPr>
            <a:xfrm flipH="1" flipV="1">
              <a:off x="7260273" y="2991076"/>
              <a:ext cx="1396879" cy="59884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DA56DE3B-80C3-470B-B6AB-F5C8C6C1F488}"/>
                </a:ext>
              </a:extLst>
            </p:cNvPr>
            <p:cNvCxnSpPr>
              <a:cxnSpLocks/>
              <a:stCxn id="308" idx="6"/>
              <a:endCxn id="319" idx="6"/>
            </p:cNvCxnSpPr>
            <p:nvPr/>
          </p:nvCxnSpPr>
          <p:spPr>
            <a:xfrm flipH="1" flipV="1">
              <a:off x="7260273" y="2991076"/>
              <a:ext cx="1396880" cy="3033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8D5E1A1A-92FC-461D-A2DC-8A7DA9C317F3}"/>
                </a:ext>
              </a:extLst>
            </p:cNvPr>
            <p:cNvCxnSpPr>
              <a:cxnSpLocks/>
              <a:stCxn id="309" idx="6"/>
              <a:endCxn id="319" idx="6"/>
            </p:cNvCxnSpPr>
            <p:nvPr/>
          </p:nvCxnSpPr>
          <p:spPr>
            <a:xfrm flipH="1" flipV="1">
              <a:off x="7260273" y="2991076"/>
              <a:ext cx="1396880" cy="79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D6B8A049-F851-4798-8434-E9D21B259AF1}"/>
                </a:ext>
              </a:extLst>
            </p:cNvPr>
            <p:cNvCxnSpPr>
              <a:cxnSpLocks/>
              <a:stCxn id="310" idx="6"/>
              <a:endCxn id="319" idx="6"/>
            </p:cNvCxnSpPr>
            <p:nvPr/>
          </p:nvCxnSpPr>
          <p:spPr>
            <a:xfrm flipH="1">
              <a:off x="7260273" y="2703506"/>
              <a:ext cx="1396880" cy="287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86C33483-62CE-47B9-9E41-979386D70222}"/>
                </a:ext>
              </a:extLst>
            </p:cNvPr>
            <p:cNvCxnSpPr>
              <a:cxnSpLocks/>
              <a:stCxn id="311" idx="6"/>
              <a:endCxn id="319" idx="6"/>
            </p:cNvCxnSpPr>
            <p:nvPr/>
          </p:nvCxnSpPr>
          <p:spPr>
            <a:xfrm flipH="1">
              <a:off x="7260273" y="2408035"/>
              <a:ext cx="1396880" cy="58304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0772B0A4-C149-463A-834B-651AB6E23579}"/>
                </a:ext>
              </a:extLst>
            </p:cNvPr>
            <p:cNvCxnSpPr>
              <a:cxnSpLocks/>
              <a:stCxn id="312" idx="6"/>
              <a:endCxn id="319" idx="6"/>
            </p:cNvCxnSpPr>
            <p:nvPr/>
          </p:nvCxnSpPr>
          <p:spPr>
            <a:xfrm flipH="1">
              <a:off x="7260273" y="2112563"/>
              <a:ext cx="1396880"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10015681-2546-43D1-A269-855792340B05}"/>
                </a:ext>
              </a:extLst>
            </p:cNvPr>
            <p:cNvCxnSpPr>
              <a:cxnSpLocks/>
              <a:stCxn id="312" idx="6"/>
              <a:endCxn id="319" idx="6"/>
            </p:cNvCxnSpPr>
            <p:nvPr/>
          </p:nvCxnSpPr>
          <p:spPr>
            <a:xfrm flipH="1">
              <a:off x="7260273" y="2112563"/>
              <a:ext cx="1396880"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343502D-8E51-46DC-8942-7776CD917747}"/>
                </a:ext>
              </a:extLst>
            </p:cNvPr>
            <p:cNvCxnSpPr>
              <a:cxnSpLocks/>
              <a:stCxn id="313" idx="6"/>
              <a:endCxn id="319" idx="6"/>
            </p:cNvCxnSpPr>
            <p:nvPr/>
          </p:nvCxnSpPr>
          <p:spPr>
            <a:xfrm flipH="1">
              <a:off x="7260273" y="1817092"/>
              <a:ext cx="1404749" cy="1173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EB57866B-E1CA-4FC0-9E7C-435FBC6362E3}"/>
                </a:ext>
              </a:extLst>
            </p:cNvPr>
            <p:cNvCxnSpPr>
              <a:cxnSpLocks/>
              <a:stCxn id="314" idx="6"/>
              <a:endCxn id="319" idx="6"/>
            </p:cNvCxnSpPr>
            <p:nvPr/>
          </p:nvCxnSpPr>
          <p:spPr>
            <a:xfrm flipH="1">
              <a:off x="7260273" y="1521623"/>
              <a:ext cx="1404750" cy="1469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8E6E59DF-8703-4F7A-89CF-83BB49283FDA}"/>
                </a:ext>
              </a:extLst>
            </p:cNvPr>
            <p:cNvCxnSpPr>
              <a:cxnSpLocks/>
              <a:stCxn id="303" idx="6"/>
              <a:endCxn id="320" idx="6"/>
            </p:cNvCxnSpPr>
            <p:nvPr/>
          </p:nvCxnSpPr>
          <p:spPr>
            <a:xfrm flipH="1" flipV="1">
              <a:off x="7260273" y="2577105"/>
              <a:ext cx="1389009" cy="21946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B87DF510-6961-4486-BE9C-747E86021675}"/>
                </a:ext>
              </a:extLst>
            </p:cNvPr>
            <p:cNvCxnSpPr>
              <a:cxnSpLocks/>
              <a:stCxn id="304" idx="6"/>
              <a:endCxn id="320" idx="6"/>
            </p:cNvCxnSpPr>
            <p:nvPr/>
          </p:nvCxnSpPr>
          <p:spPr>
            <a:xfrm flipH="1" flipV="1">
              <a:off x="7260273" y="2577105"/>
              <a:ext cx="1389009" cy="18992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D63B0962-5EC0-4EC0-9680-578F4CD7BA0E}"/>
                </a:ext>
              </a:extLst>
            </p:cNvPr>
            <p:cNvCxnSpPr>
              <a:cxnSpLocks/>
              <a:endCxn id="320" idx="6"/>
            </p:cNvCxnSpPr>
            <p:nvPr/>
          </p:nvCxnSpPr>
          <p:spPr>
            <a:xfrm flipH="1" flipV="1">
              <a:off x="7260273" y="2577105"/>
              <a:ext cx="1415450" cy="1597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EF02BC6D-B5E7-4464-BC83-CC72685B9D57}"/>
                </a:ext>
              </a:extLst>
            </p:cNvPr>
            <p:cNvCxnSpPr>
              <a:cxnSpLocks/>
              <a:stCxn id="306" idx="6"/>
              <a:endCxn id="320" idx="6"/>
            </p:cNvCxnSpPr>
            <p:nvPr/>
          </p:nvCxnSpPr>
          <p:spPr>
            <a:xfrm flipH="1" flipV="1">
              <a:off x="7260273" y="2577105"/>
              <a:ext cx="1389009" cy="13082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F4C410EC-C91F-4F55-AF1D-7570025021EC}"/>
                </a:ext>
              </a:extLst>
            </p:cNvPr>
            <p:cNvCxnSpPr>
              <a:cxnSpLocks/>
              <a:stCxn id="307" idx="6"/>
              <a:endCxn id="320" idx="6"/>
            </p:cNvCxnSpPr>
            <p:nvPr/>
          </p:nvCxnSpPr>
          <p:spPr>
            <a:xfrm flipH="1" flipV="1">
              <a:off x="7260273" y="2577105"/>
              <a:ext cx="1396879" cy="10128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A0681C9C-7DA0-4943-B5C9-2C676B745B6F}"/>
                </a:ext>
              </a:extLst>
            </p:cNvPr>
            <p:cNvCxnSpPr>
              <a:cxnSpLocks/>
              <a:stCxn id="308" idx="6"/>
              <a:endCxn id="320" idx="6"/>
            </p:cNvCxnSpPr>
            <p:nvPr/>
          </p:nvCxnSpPr>
          <p:spPr>
            <a:xfrm flipH="1" flipV="1">
              <a:off x="7260273" y="2577105"/>
              <a:ext cx="1396880" cy="717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F85C28AB-870E-4853-B16E-89CCD6211DB2}"/>
                </a:ext>
              </a:extLst>
            </p:cNvPr>
            <p:cNvCxnSpPr>
              <a:cxnSpLocks/>
              <a:stCxn id="309" idx="6"/>
              <a:endCxn id="320" idx="6"/>
            </p:cNvCxnSpPr>
            <p:nvPr/>
          </p:nvCxnSpPr>
          <p:spPr>
            <a:xfrm flipH="1" flipV="1">
              <a:off x="7260273" y="2577105"/>
              <a:ext cx="1396880" cy="421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B924B1E-1354-4E92-848E-90ABF0452800}"/>
                </a:ext>
              </a:extLst>
            </p:cNvPr>
            <p:cNvCxnSpPr>
              <a:cxnSpLocks/>
              <a:stCxn id="310" idx="6"/>
              <a:endCxn id="320" idx="6"/>
            </p:cNvCxnSpPr>
            <p:nvPr/>
          </p:nvCxnSpPr>
          <p:spPr>
            <a:xfrm flipH="1" flipV="1">
              <a:off x="7260273" y="2577105"/>
              <a:ext cx="1396880" cy="1264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27836902-F974-477B-82CB-AA5F6B3FAF62}"/>
                </a:ext>
              </a:extLst>
            </p:cNvPr>
            <p:cNvCxnSpPr>
              <a:cxnSpLocks/>
              <a:stCxn id="311" idx="6"/>
              <a:endCxn id="320" idx="6"/>
            </p:cNvCxnSpPr>
            <p:nvPr/>
          </p:nvCxnSpPr>
          <p:spPr>
            <a:xfrm flipH="1">
              <a:off x="7260273" y="2408035"/>
              <a:ext cx="1396880" cy="1690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B1AEAB7D-7986-4E6D-A0B5-FF5F19B0FE4C}"/>
                </a:ext>
              </a:extLst>
            </p:cNvPr>
            <p:cNvCxnSpPr>
              <a:cxnSpLocks/>
              <a:stCxn id="312" idx="6"/>
              <a:endCxn id="320" idx="6"/>
            </p:cNvCxnSpPr>
            <p:nvPr/>
          </p:nvCxnSpPr>
          <p:spPr>
            <a:xfrm flipH="1">
              <a:off x="7260273" y="2112563"/>
              <a:ext cx="1396880" cy="4645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2848E0D0-4595-4C07-A373-C89C6B4BDA36}"/>
                </a:ext>
              </a:extLst>
            </p:cNvPr>
            <p:cNvCxnSpPr>
              <a:cxnSpLocks/>
              <a:stCxn id="313" idx="6"/>
              <a:endCxn id="320" idx="6"/>
            </p:cNvCxnSpPr>
            <p:nvPr/>
          </p:nvCxnSpPr>
          <p:spPr>
            <a:xfrm flipH="1">
              <a:off x="7260273" y="1817092"/>
              <a:ext cx="1404749" cy="7600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5D007F21-E2AA-4622-932E-FDD20162702B}"/>
                </a:ext>
              </a:extLst>
            </p:cNvPr>
            <p:cNvCxnSpPr>
              <a:cxnSpLocks/>
              <a:stCxn id="314" idx="6"/>
              <a:endCxn id="320" idx="6"/>
            </p:cNvCxnSpPr>
            <p:nvPr/>
          </p:nvCxnSpPr>
          <p:spPr>
            <a:xfrm flipH="1">
              <a:off x="7260273" y="1521623"/>
              <a:ext cx="1404750" cy="1055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67280AE1-347E-48A6-982C-9DE606A4DFF8}"/>
                </a:ext>
              </a:extLst>
            </p:cNvPr>
            <p:cNvCxnSpPr>
              <a:cxnSpLocks/>
              <a:stCxn id="303" idx="6"/>
              <a:endCxn id="321" idx="6"/>
            </p:cNvCxnSpPr>
            <p:nvPr/>
          </p:nvCxnSpPr>
          <p:spPr>
            <a:xfrm flipH="1" flipV="1">
              <a:off x="7260273" y="2163135"/>
              <a:ext cx="1389009" cy="26086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2A97C635-2F8B-4DFB-BAB5-52B10E9077D4}"/>
                </a:ext>
              </a:extLst>
            </p:cNvPr>
            <p:cNvCxnSpPr>
              <a:cxnSpLocks/>
              <a:stCxn id="304" idx="6"/>
              <a:endCxn id="321" idx="6"/>
            </p:cNvCxnSpPr>
            <p:nvPr/>
          </p:nvCxnSpPr>
          <p:spPr>
            <a:xfrm flipH="1" flipV="1">
              <a:off x="7260273" y="2163135"/>
              <a:ext cx="1389009" cy="231319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26537F58-5173-4E48-9B7D-243ED3DDA94F}"/>
                </a:ext>
              </a:extLst>
            </p:cNvPr>
            <p:cNvCxnSpPr>
              <a:cxnSpLocks/>
              <a:stCxn id="305" idx="6"/>
              <a:endCxn id="321" idx="6"/>
            </p:cNvCxnSpPr>
            <p:nvPr/>
          </p:nvCxnSpPr>
          <p:spPr>
            <a:xfrm flipH="1" flipV="1">
              <a:off x="7260273" y="2163135"/>
              <a:ext cx="1389009" cy="20177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E7F4CEBC-C803-4F92-927D-23A105741DE5}"/>
                </a:ext>
              </a:extLst>
            </p:cNvPr>
            <p:cNvCxnSpPr>
              <a:cxnSpLocks/>
              <a:stCxn id="306" idx="6"/>
              <a:endCxn id="321" idx="6"/>
            </p:cNvCxnSpPr>
            <p:nvPr/>
          </p:nvCxnSpPr>
          <p:spPr>
            <a:xfrm flipH="1" flipV="1">
              <a:off x="7260273" y="2163135"/>
              <a:ext cx="1389009" cy="172225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37BB4F71-5C97-4882-862E-5A7765007AA5}"/>
                </a:ext>
              </a:extLst>
            </p:cNvPr>
            <p:cNvCxnSpPr>
              <a:cxnSpLocks/>
              <a:stCxn id="307" idx="6"/>
              <a:endCxn id="321" idx="6"/>
            </p:cNvCxnSpPr>
            <p:nvPr/>
          </p:nvCxnSpPr>
          <p:spPr>
            <a:xfrm flipH="1" flipV="1">
              <a:off x="7260273" y="2163135"/>
              <a:ext cx="1396879" cy="14267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639940F6-349D-45FD-B8EF-364DB3A17852}"/>
                </a:ext>
              </a:extLst>
            </p:cNvPr>
            <p:cNvCxnSpPr>
              <a:cxnSpLocks/>
              <a:stCxn id="308" idx="6"/>
              <a:endCxn id="321" idx="6"/>
            </p:cNvCxnSpPr>
            <p:nvPr/>
          </p:nvCxnSpPr>
          <p:spPr>
            <a:xfrm flipH="1" flipV="1">
              <a:off x="7260273" y="2163135"/>
              <a:ext cx="1396880" cy="11313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7B6B099E-18D6-4AFC-AF89-FFEE9E58577C}"/>
                </a:ext>
              </a:extLst>
            </p:cNvPr>
            <p:cNvCxnSpPr>
              <a:cxnSpLocks/>
              <a:stCxn id="309" idx="6"/>
              <a:endCxn id="321" idx="6"/>
            </p:cNvCxnSpPr>
            <p:nvPr/>
          </p:nvCxnSpPr>
          <p:spPr>
            <a:xfrm flipH="1" flipV="1">
              <a:off x="7260273" y="2163135"/>
              <a:ext cx="1396880" cy="8358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C7669D4B-07FB-4A54-A6D4-09533B97610D}"/>
                </a:ext>
              </a:extLst>
            </p:cNvPr>
            <p:cNvCxnSpPr>
              <a:cxnSpLocks/>
              <a:stCxn id="311" idx="6"/>
              <a:endCxn id="321" idx="6"/>
            </p:cNvCxnSpPr>
            <p:nvPr/>
          </p:nvCxnSpPr>
          <p:spPr>
            <a:xfrm flipH="1" flipV="1">
              <a:off x="7260273" y="2163135"/>
              <a:ext cx="1396880" cy="2449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5F8715BC-B770-4644-B8E0-FE4A163DAB34}"/>
                </a:ext>
              </a:extLst>
            </p:cNvPr>
            <p:cNvCxnSpPr>
              <a:cxnSpLocks/>
              <a:stCxn id="312" idx="6"/>
              <a:endCxn id="321" idx="6"/>
            </p:cNvCxnSpPr>
            <p:nvPr/>
          </p:nvCxnSpPr>
          <p:spPr>
            <a:xfrm flipH="1">
              <a:off x="7260273" y="2112563"/>
              <a:ext cx="1396880" cy="505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D500DC44-E22A-4198-A229-73836FC1D2A5}"/>
                </a:ext>
              </a:extLst>
            </p:cNvPr>
            <p:cNvCxnSpPr>
              <a:cxnSpLocks/>
              <a:stCxn id="313" idx="6"/>
              <a:endCxn id="321" idx="6"/>
            </p:cNvCxnSpPr>
            <p:nvPr/>
          </p:nvCxnSpPr>
          <p:spPr>
            <a:xfrm flipH="1">
              <a:off x="7260273" y="1817092"/>
              <a:ext cx="1404749" cy="3460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1B27DE88-808A-4521-A593-8208798EF47F}"/>
                </a:ext>
              </a:extLst>
            </p:cNvPr>
            <p:cNvCxnSpPr>
              <a:cxnSpLocks/>
              <a:stCxn id="314" idx="6"/>
              <a:endCxn id="321" idx="6"/>
            </p:cNvCxnSpPr>
            <p:nvPr/>
          </p:nvCxnSpPr>
          <p:spPr>
            <a:xfrm flipH="1">
              <a:off x="7260273" y="1521623"/>
              <a:ext cx="1404750" cy="641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03" name="Google Shape;219;p33">
              <a:extLst>
                <a:ext uri="{FF2B5EF4-FFF2-40B4-BE49-F238E27FC236}">
                  <a16:creationId xmlns:a16="http://schemas.microsoft.com/office/drawing/2014/main" id="{7207C4A5-1DFC-4EF4-968D-442B0014AE7B}"/>
                </a:ext>
              </a:extLst>
            </p:cNvPr>
            <p:cNvSpPr/>
            <p:nvPr/>
          </p:nvSpPr>
          <p:spPr>
            <a:xfrm flipH="1">
              <a:off x="8649282" y="4656934"/>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4" name="Google Shape;219;p33">
              <a:extLst>
                <a:ext uri="{FF2B5EF4-FFF2-40B4-BE49-F238E27FC236}">
                  <a16:creationId xmlns:a16="http://schemas.microsoft.com/office/drawing/2014/main" id="{DE24D932-0497-47A4-B754-74947AFE39D9}"/>
                </a:ext>
              </a:extLst>
            </p:cNvPr>
            <p:cNvSpPr/>
            <p:nvPr/>
          </p:nvSpPr>
          <p:spPr>
            <a:xfrm flipH="1">
              <a:off x="8649282" y="4361464"/>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5" name="Google Shape;219;p33">
              <a:extLst>
                <a:ext uri="{FF2B5EF4-FFF2-40B4-BE49-F238E27FC236}">
                  <a16:creationId xmlns:a16="http://schemas.microsoft.com/office/drawing/2014/main" id="{7E7BE36F-03BF-4C6C-BE29-5986A35B9305}"/>
                </a:ext>
              </a:extLst>
            </p:cNvPr>
            <p:cNvSpPr/>
            <p:nvPr/>
          </p:nvSpPr>
          <p:spPr>
            <a:xfrm flipH="1">
              <a:off x="8649282" y="406599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6" name="Google Shape;219;p33">
              <a:extLst>
                <a:ext uri="{FF2B5EF4-FFF2-40B4-BE49-F238E27FC236}">
                  <a16:creationId xmlns:a16="http://schemas.microsoft.com/office/drawing/2014/main" id="{F549E838-C080-461A-AB8B-B9627DDF8C32}"/>
                </a:ext>
              </a:extLst>
            </p:cNvPr>
            <p:cNvSpPr/>
            <p:nvPr/>
          </p:nvSpPr>
          <p:spPr>
            <a:xfrm flipH="1">
              <a:off x="8649282" y="377052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7" name="Google Shape;219;p33">
              <a:extLst>
                <a:ext uri="{FF2B5EF4-FFF2-40B4-BE49-F238E27FC236}">
                  <a16:creationId xmlns:a16="http://schemas.microsoft.com/office/drawing/2014/main" id="{477850FE-83A5-4DAA-A437-BEE81F293645}"/>
                </a:ext>
              </a:extLst>
            </p:cNvPr>
            <p:cNvSpPr/>
            <p:nvPr/>
          </p:nvSpPr>
          <p:spPr>
            <a:xfrm flipH="1">
              <a:off x="8657152" y="3475050"/>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8" name="Google Shape;219;p33">
              <a:extLst>
                <a:ext uri="{FF2B5EF4-FFF2-40B4-BE49-F238E27FC236}">
                  <a16:creationId xmlns:a16="http://schemas.microsoft.com/office/drawing/2014/main" id="{AEE5B051-17D6-4734-97A4-DD803B020518}"/>
                </a:ext>
              </a:extLst>
            </p:cNvPr>
            <p:cNvSpPr/>
            <p:nvPr/>
          </p:nvSpPr>
          <p:spPr>
            <a:xfrm flipH="1">
              <a:off x="8657153" y="3179579"/>
              <a:ext cx="265420" cy="229739"/>
            </a:xfrm>
            <a:prstGeom prst="ellipse">
              <a:avLst/>
            </a:prstGeom>
            <a:solidFill>
              <a:srgbClr val="E7FFBE"/>
            </a:solidFill>
            <a:ln w="9525"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9" name="Google Shape;219;p33">
              <a:extLst>
                <a:ext uri="{FF2B5EF4-FFF2-40B4-BE49-F238E27FC236}">
                  <a16:creationId xmlns:a16="http://schemas.microsoft.com/office/drawing/2014/main" id="{FEB95FCE-7C7E-4DF9-96D8-7687AF1A41BE}"/>
                </a:ext>
              </a:extLst>
            </p:cNvPr>
            <p:cNvSpPr/>
            <p:nvPr/>
          </p:nvSpPr>
          <p:spPr>
            <a:xfrm flipH="1">
              <a:off x="8657153" y="2884107"/>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0" name="Google Shape;219;p33">
              <a:extLst>
                <a:ext uri="{FF2B5EF4-FFF2-40B4-BE49-F238E27FC236}">
                  <a16:creationId xmlns:a16="http://schemas.microsoft.com/office/drawing/2014/main" id="{511CC3CC-4B6C-40F3-90BF-2DD321C762F9}"/>
                </a:ext>
              </a:extLst>
            </p:cNvPr>
            <p:cNvSpPr/>
            <p:nvPr/>
          </p:nvSpPr>
          <p:spPr>
            <a:xfrm flipH="1">
              <a:off x="8657153" y="2588637"/>
              <a:ext cx="265419" cy="229738"/>
            </a:xfrm>
            <a:prstGeom prst="ellipse">
              <a:avLst/>
            </a:prstGeom>
            <a:solidFill>
              <a:srgbClr val="E7FFBE"/>
            </a:solidFill>
            <a:ln w="12700" cap="flat" cmpd="sng">
              <a:solidFill>
                <a:schemeClr val="tx1">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1" name="Google Shape;219;p33">
              <a:extLst>
                <a:ext uri="{FF2B5EF4-FFF2-40B4-BE49-F238E27FC236}">
                  <a16:creationId xmlns:a16="http://schemas.microsoft.com/office/drawing/2014/main" id="{5163BBED-6C5D-4E67-80F7-82781B525687}"/>
                </a:ext>
              </a:extLst>
            </p:cNvPr>
            <p:cNvSpPr/>
            <p:nvPr/>
          </p:nvSpPr>
          <p:spPr>
            <a:xfrm flipH="1">
              <a:off x="8657153" y="229316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2" name="Google Shape;219;p33">
              <a:extLst>
                <a:ext uri="{FF2B5EF4-FFF2-40B4-BE49-F238E27FC236}">
                  <a16:creationId xmlns:a16="http://schemas.microsoft.com/office/drawing/2014/main" id="{5245CBAE-DCD9-4BF6-8C4C-287A029F9C79}"/>
                </a:ext>
              </a:extLst>
            </p:cNvPr>
            <p:cNvSpPr/>
            <p:nvPr/>
          </p:nvSpPr>
          <p:spPr>
            <a:xfrm flipH="1">
              <a:off x="8657153" y="199769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3" name="Google Shape;219;p33">
              <a:extLst>
                <a:ext uri="{FF2B5EF4-FFF2-40B4-BE49-F238E27FC236}">
                  <a16:creationId xmlns:a16="http://schemas.microsoft.com/office/drawing/2014/main" id="{75AF2C1C-A155-4010-BF59-6620016CEA40}"/>
                </a:ext>
              </a:extLst>
            </p:cNvPr>
            <p:cNvSpPr/>
            <p:nvPr/>
          </p:nvSpPr>
          <p:spPr>
            <a:xfrm flipH="1">
              <a:off x="8665022" y="170222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4" name="Google Shape;219;p33">
              <a:extLst>
                <a:ext uri="{FF2B5EF4-FFF2-40B4-BE49-F238E27FC236}">
                  <a16:creationId xmlns:a16="http://schemas.microsoft.com/office/drawing/2014/main" id="{35D107DB-86ED-49D3-AD71-B3B30A92CF7B}"/>
                </a:ext>
              </a:extLst>
            </p:cNvPr>
            <p:cNvSpPr/>
            <p:nvPr/>
          </p:nvSpPr>
          <p:spPr>
            <a:xfrm flipH="1">
              <a:off x="8665022" y="1406753"/>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315" name="Straight Connector 314">
              <a:extLst>
                <a:ext uri="{FF2B5EF4-FFF2-40B4-BE49-F238E27FC236}">
                  <a16:creationId xmlns:a16="http://schemas.microsoft.com/office/drawing/2014/main" id="{0B7F42A2-8009-4498-A712-9829923F105F}"/>
                </a:ext>
              </a:extLst>
            </p:cNvPr>
            <p:cNvCxnSpPr>
              <a:cxnSpLocks/>
              <a:stCxn id="310" idx="6"/>
              <a:endCxn id="321" idx="6"/>
            </p:cNvCxnSpPr>
            <p:nvPr/>
          </p:nvCxnSpPr>
          <p:spPr>
            <a:xfrm flipH="1" flipV="1">
              <a:off x="7260273" y="2163135"/>
              <a:ext cx="1396880" cy="54037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16" name="Google Shape;219;p33">
              <a:extLst>
                <a:ext uri="{FF2B5EF4-FFF2-40B4-BE49-F238E27FC236}">
                  <a16:creationId xmlns:a16="http://schemas.microsoft.com/office/drawing/2014/main" id="{2B04D1F5-032A-4741-9D39-FA8D4BAC13EB}"/>
                </a:ext>
              </a:extLst>
            </p:cNvPr>
            <p:cNvSpPr/>
            <p:nvPr/>
          </p:nvSpPr>
          <p:spPr>
            <a:xfrm>
              <a:off x="6994852" y="411811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7" name="Google Shape;219;p33">
              <a:extLst>
                <a:ext uri="{FF2B5EF4-FFF2-40B4-BE49-F238E27FC236}">
                  <a16:creationId xmlns:a16="http://schemas.microsoft.com/office/drawing/2014/main" id="{B9BEFB87-DA42-4DBD-A4B3-DDB4AB696F51}"/>
                </a:ext>
              </a:extLst>
            </p:cNvPr>
            <p:cNvSpPr/>
            <p:nvPr/>
          </p:nvSpPr>
          <p:spPr>
            <a:xfrm>
              <a:off x="6994852" y="370414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8" name="Google Shape;219;p33">
              <a:extLst>
                <a:ext uri="{FF2B5EF4-FFF2-40B4-BE49-F238E27FC236}">
                  <a16:creationId xmlns:a16="http://schemas.microsoft.com/office/drawing/2014/main" id="{373DC153-8771-493C-BBCC-10387F383F0C}"/>
                </a:ext>
              </a:extLst>
            </p:cNvPr>
            <p:cNvSpPr/>
            <p:nvPr/>
          </p:nvSpPr>
          <p:spPr>
            <a:xfrm>
              <a:off x="6994852" y="329017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9" name="Google Shape;219;p33">
              <a:extLst>
                <a:ext uri="{FF2B5EF4-FFF2-40B4-BE49-F238E27FC236}">
                  <a16:creationId xmlns:a16="http://schemas.microsoft.com/office/drawing/2014/main" id="{C537575A-77DD-4BC6-BEB0-A78A92C2AFEB}"/>
                </a:ext>
              </a:extLst>
            </p:cNvPr>
            <p:cNvSpPr/>
            <p:nvPr/>
          </p:nvSpPr>
          <p:spPr>
            <a:xfrm>
              <a:off x="6994852" y="287620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20" name="Google Shape;219;p33">
              <a:extLst>
                <a:ext uri="{FF2B5EF4-FFF2-40B4-BE49-F238E27FC236}">
                  <a16:creationId xmlns:a16="http://schemas.microsoft.com/office/drawing/2014/main" id="{2ACC9130-72B1-4571-8183-B4BE294D1856}"/>
                </a:ext>
              </a:extLst>
            </p:cNvPr>
            <p:cNvSpPr/>
            <p:nvPr/>
          </p:nvSpPr>
          <p:spPr>
            <a:xfrm>
              <a:off x="6994852" y="246223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21" name="Google Shape;219;p33">
              <a:extLst>
                <a:ext uri="{FF2B5EF4-FFF2-40B4-BE49-F238E27FC236}">
                  <a16:creationId xmlns:a16="http://schemas.microsoft.com/office/drawing/2014/main" id="{BB51A5AF-0D7F-4C53-A6BB-3F37C9873D15}"/>
                </a:ext>
              </a:extLst>
            </p:cNvPr>
            <p:cNvSpPr/>
            <p:nvPr/>
          </p:nvSpPr>
          <p:spPr>
            <a:xfrm>
              <a:off x="6994852" y="204826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349" name="Straight Connector 348">
              <a:extLst>
                <a:ext uri="{FF2B5EF4-FFF2-40B4-BE49-F238E27FC236}">
                  <a16:creationId xmlns:a16="http://schemas.microsoft.com/office/drawing/2014/main" id="{D26864D4-EC66-4558-BAC4-E79FA10C0431}"/>
                </a:ext>
              </a:extLst>
            </p:cNvPr>
            <p:cNvCxnSpPr>
              <a:cxnSpLocks/>
              <a:endCxn id="321" idx="2"/>
            </p:cNvCxnSpPr>
            <p:nvPr/>
          </p:nvCxnSpPr>
          <p:spPr>
            <a:xfrm flipV="1">
              <a:off x="6296908" y="2163135"/>
              <a:ext cx="697944" cy="7873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5BD31DA0-FD63-45B8-923D-37489506B622}"/>
                </a:ext>
              </a:extLst>
            </p:cNvPr>
            <p:cNvCxnSpPr>
              <a:cxnSpLocks/>
              <a:endCxn id="320" idx="2"/>
            </p:cNvCxnSpPr>
            <p:nvPr/>
          </p:nvCxnSpPr>
          <p:spPr>
            <a:xfrm flipV="1">
              <a:off x="6296908" y="2577105"/>
              <a:ext cx="697944" cy="3733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A8D5D53E-1A9D-4C3F-B58B-269559BF3A6F}"/>
                </a:ext>
              </a:extLst>
            </p:cNvPr>
            <p:cNvCxnSpPr>
              <a:cxnSpLocks/>
              <a:endCxn id="319" idx="2"/>
            </p:cNvCxnSpPr>
            <p:nvPr/>
          </p:nvCxnSpPr>
          <p:spPr>
            <a:xfrm>
              <a:off x="6296908" y="2950458"/>
              <a:ext cx="697944" cy="4061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529C9188-A2F3-4FF6-ADAD-88071698FBC1}"/>
                </a:ext>
              </a:extLst>
            </p:cNvPr>
            <p:cNvCxnSpPr>
              <a:cxnSpLocks/>
              <a:endCxn id="318" idx="2"/>
            </p:cNvCxnSpPr>
            <p:nvPr/>
          </p:nvCxnSpPr>
          <p:spPr>
            <a:xfrm>
              <a:off x="6296908" y="2950458"/>
              <a:ext cx="697944" cy="454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F28EA6E4-2683-4571-8365-20C4CC8FF659}"/>
                </a:ext>
              </a:extLst>
            </p:cNvPr>
            <p:cNvCxnSpPr>
              <a:cxnSpLocks/>
              <a:endCxn id="317" idx="2"/>
            </p:cNvCxnSpPr>
            <p:nvPr/>
          </p:nvCxnSpPr>
          <p:spPr>
            <a:xfrm>
              <a:off x="6296908" y="2950458"/>
              <a:ext cx="697944" cy="868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60AE86F5-88BC-4949-9649-45BBB15E69C9}"/>
                </a:ext>
              </a:extLst>
            </p:cNvPr>
            <p:cNvCxnSpPr>
              <a:cxnSpLocks/>
              <a:endCxn id="316" idx="2"/>
            </p:cNvCxnSpPr>
            <p:nvPr/>
          </p:nvCxnSpPr>
          <p:spPr>
            <a:xfrm>
              <a:off x="6296908" y="2950458"/>
              <a:ext cx="697944" cy="12825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B95C3A3A-5E0C-4123-B108-9A4D8523A349}"/>
                </a:ext>
              </a:extLst>
            </p:cNvPr>
            <p:cNvCxnSpPr>
              <a:cxnSpLocks/>
              <a:endCxn id="321" idx="2"/>
            </p:cNvCxnSpPr>
            <p:nvPr/>
          </p:nvCxnSpPr>
          <p:spPr>
            <a:xfrm flipV="1">
              <a:off x="6296908" y="2163135"/>
              <a:ext cx="697944" cy="12012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05FEC86A-FC24-4A05-AD8F-CA449681C496}"/>
                </a:ext>
              </a:extLst>
            </p:cNvPr>
            <p:cNvCxnSpPr>
              <a:cxnSpLocks/>
              <a:endCxn id="320" idx="2"/>
            </p:cNvCxnSpPr>
            <p:nvPr/>
          </p:nvCxnSpPr>
          <p:spPr>
            <a:xfrm flipV="1">
              <a:off x="6296908" y="2577105"/>
              <a:ext cx="697944" cy="7873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16807ADE-B9DE-48AB-A4CF-AF1B578DD7FB}"/>
                </a:ext>
              </a:extLst>
            </p:cNvPr>
            <p:cNvCxnSpPr>
              <a:cxnSpLocks/>
              <a:endCxn id="319" idx="2"/>
            </p:cNvCxnSpPr>
            <p:nvPr/>
          </p:nvCxnSpPr>
          <p:spPr>
            <a:xfrm flipV="1">
              <a:off x="6296908" y="2991075"/>
              <a:ext cx="697944" cy="3733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2FEAAA2C-3F38-4EA0-ACA2-D385C686F57B}"/>
                </a:ext>
              </a:extLst>
            </p:cNvPr>
            <p:cNvCxnSpPr>
              <a:cxnSpLocks/>
              <a:endCxn id="318" idx="2"/>
            </p:cNvCxnSpPr>
            <p:nvPr/>
          </p:nvCxnSpPr>
          <p:spPr>
            <a:xfrm>
              <a:off x="6296908" y="3364428"/>
              <a:ext cx="697944" cy="4061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889BBCC2-AD43-45E2-A21B-D42BE8DDE06C}"/>
                </a:ext>
              </a:extLst>
            </p:cNvPr>
            <p:cNvCxnSpPr>
              <a:cxnSpLocks/>
              <a:endCxn id="317" idx="2"/>
            </p:cNvCxnSpPr>
            <p:nvPr/>
          </p:nvCxnSpPr>
          <p:spPr>
            <a:xfrm>
              <a:off x="6296908" y="3364428"/>
              <a:ext cx="697944" cy="454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A2610FA4-57FE-4713-9EF8-02D0F9F6B1FF}"/>
                </a:ext>
              </a:extLst>
            </p:cNvPr>
            <p:cNvCxnSpPr>
              <a:cxnSpLocks/>
              <a:endCxn id="316" idx="2"/>
            </p:cNvCxnSpPr>
            <p:nvPr/>
          </p:nvCxnSpPr>
          <p:spPr>
            <a:xfrm>
              <a:off x="6296908" y="3364428"/>
              <a:ext cx="697944" cy="868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42110C2-F701-47B5-A745-52A73E857B83}"/>
                </a:ext>
              </a:extLst>
            </p:cNvPr>
            <p:cNvSpPr txBox="1"/>
            <p:nvPr/>
          </p:nvSpPr>
          <p:spPr>
            <a:xfrm>
              <a:off x="5869966" y="2813497"/>
              <a:ext cx="420530" cy="286232"/>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a:solidFill>
                    <a:schemeClr val="bg1"/>
                  </a:solidFill>
                </a:rPr>
                <a:t>-.3</a:t>
              </a:r>
            </a:p>
          </p:txBody>
        </p:sp>
        <p:sp>
          <p:nvSpPr>
            <p:cNvPr id="7" name="TextBox 6">
              <a:extLst>
                <a:ext uri="{FF2B5EF4-FFF2-40B4-BE49-F238E27FC236}">
                  <a16:creationId xmlns:a16="http://schemas.microsoft.com/office/drawing/2014/main" id="{BE3E87E8-DBF0-464D-BAE3-7D4DA3CD7702}"/>
                </a:ext>
              </a:extLst>
            </p:cNvPr>
            <p:cNvSpPr txBox="1"/>
            <p:nvPr/>
          </p:nvSpPr>
          <p:spPr>
            <a:xfrm>
              <a:off x="5876377" y="3249558"/>
              <a:ext cx="420530" cy="286232"/>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a:solidFill>
                    <a:schemeClr val="bg1"/>
                  </a:solidFill>
                </a:rPr>
                <a:t>.6</a:t>
              </a:r>
            </a:p>
          </p:txBody>
        </p:sp>
      </p:grpSp>
      <p:sp>
        <p:nvSpPr>
          <p:cNvPr id="9" name="TextBox 8">
            <a:extLst>
              <a:ext uri="{FF2B5EF4-FFF2-40B4-BE49-F238E27FC236}">
                <a16:creationId xmlns:a16="http://schemas.microsoft.com/office/drawing/2014/main" id="{B2B06C72-218C-478E-BEFE-65BD61C22BCB}"/>
              </a:ext>
            </a:extLst>
          </p:cNvPr>
          <p:cNvSpPr txBox="1"/>
          <p:nvPr/>
        </p:nvSpPr>
        <p:spPr>
          <a:xfrm>
            <a:off x="4805159" y="2876096"/>
            <a:ext cx="420530" cy="286232"/>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a:solidFill>
                  <a:schemeClr val="bg1"/>
                </a:solidFill>
              </a:rPr>
              <a:t>-.3</a:t>
            </a:r>
          </a:p>
        </p:txBody>
      </p:sp>
      <p:sp>
        <p:nvSpPr>
          <p:cNvPr id="10" name="TextBox 9">
            <a:extLst>
              <a:ext uri="{FF2B5EF4-FFF2-40B4-BE49-F238E27FC236}">
                <a16:creationId xmlns:a16="http://schemas.microsoft.com/office/drawing/2014/main" id="{F89BD53D-8374-4A4C-BF9C-6F483B74E77E}"/>
              </a:ext>
            </a:extLst>
          </p:cNvPr>
          <p:cNvSpPr txBox="1"/>
          <p:nvPr/>
        </p:nvSpPr>
        <p:spPr>
          <a:xfrm>
            <a:off x="4805159" y="3290991"/>
            <a:ext cx="420530" cy="286232"/>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a:solidFill>
                  <a:schemeClr val="bg1"/>
                </a:solidFill>
              </a:rPr>
              <a:t>.6</a:t>
            </a:r>
          </a:p>
        </p:txBody>
      </p:sp>
      <p:cxnSp>
        <p:nvCxnSpPr>
          <p:cNvPr id="12" name="Straight Arrow Connector 11">
            <a:extLst>
              <a:ext uri="{FF2B5EF4-FFF2-40B4-BE49-F238E27FC236}">
                <a16:creationId xmlns:a16="http://schemas.microsoft.com/office/drawing/2014/main" id="{E356ECD9-DA80-486C-AEDE-BB46222EAE4F}"/>
              </a:ext>
            </a:extLst>
          </p:cNvPr>
          <p:cNvCxnSpPr>
            <a:stCxn id="436" idx="6"/>
            <a:endCxn id="9" idx="1"/>
          </p:cNvCxnSpPr>
          <p:nvPr/>
        </p:nvCxnSpPr>
        <p:spPr>
          <a:xfrm flipV="1">
            <a:off x="4675894" y="3019212"/>
            <a:ext cx="129265" cy="125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895581B-062D-48BD-9A86-C4BD653BB334}"/>
              </a:ext>
            </a:extLst>
          </p:cNvPr>
          <p:cNvCxnSpPr>
            <a:stCxn id="435" idx="6"/>
            <a:endCxn id="10" idx="1"/>
          </p:cNvCxnSpPr>
          <p:nvPr/>
        </p:nvCxnSpPr>
        <p:spPr>
          <a:xfrm flipV="1">
            <a:off x="4675894" y="3434107"/>
            <a:ext cx="129265" cy="32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6DD13260-7FD3-4893-A724-63D6EC5D0F35}"/>
              </a:ext>
            </a:extLst>
          </p:cNvPr>
          <p:cNvCxnSpPr>
            <a:cxnSpLocks/>
          </p:cNvCxnSpPr>
          <p:nvPr/>
        </p:nvCxnSpPr>
        <p:spPr>
          <a:xfrm>
            <a:off x="5627722" y="1566710"/>
            <a:ext cx="0" cy="3365051"/>
          </a:xfrm>
          <a:prstGeom prst="line">
            <a:avLst/>
          </a:prstGeom>
          <a:ln w="7620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3335D38-6FE4-401D-A2C7-623F5F18CD68}"/>
              </a:ext>
            </a:extLst>
          </p:cNvPr>
          <p:cNvSpPr/>
          <p:nvPr/>
        </p:nvSpPr>
        <p:spPr>
          <a:xfrm>
            <a:off x="2809587" y="5196758"/>
            <a:ext cx="1275046"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Encoder</a:t>
            </a:r>
          </a:p>
        </p:txBody>
      </p:sp>
      <p:sp>
        <p:nvSpPr>
          <p:cNvPr id="17" name="Rectangle 16">
            <a:extLst>
              <a:ext uri="{FF2B5EF4-FFF2-40B4-BE49-F238E27FC236}">
                <a16:creationId xmlns:a16="http://schemas.microsoft.com/office/drawing/2014/main" id="{E053FC98-4A38-48E0-818B-D5BE221ECBB4}"/>
              </a:ext>
            </a:extLst>
          </p:cNvPr>
          <p:cNvSpPr/>
          <p:nvPr/>
        </p:nvSpPr>
        <p:spPr>
          <a:xfrm>
            <a:off x="6765525" y="5200586"/>
            <a:ext cx="1275046"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b="1">
                <a:solidFill>
                  <a:sysClr val="windowText" lastClr="000000"/>
                </a:solidFill>
                <a:latin typeface="Trebuchet MS"/>
              </a:rPr>
              <a:t>De</a:t>
            </a: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coder</a:t>
            </a:r>
          </a:p>
        </p:txBody>
      </p:sp>
    </p:spTree>
    <p:extLst>
      <p:ext uri="{BB962C8B-B14F-4D97-AF65-F5344CB8AC3E}">
        <p14:creationId xmlns:p14="http://schemas.microsoft.com/office/powerpoint/2010/main" val="34570418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Generative Adversarial Networks (GANs)</a:t>
            </a:r>
          </a:p>
        </p:txBody>
      </p:sp>
      <p:grpSp>
        <p:nvGrpSpPr>
          <p:cNvPr id="22" name="Group 21">
            <a:extLst>
              <a:ext uri="{FF2B5EF4-FFF2-40B4-BE49-F238E27FC236}">
                <a16:creationId xmlns:a16="http://schemas.microsoft.com/office/drawing/2014/main" id="{72D00E04-E509-4AC0-BE24-E79169DDD4B1}"/>
              </a:ext>
            </a:extLst>
          </p:cNvPr>
          <p:cNvGrpSpPr/>
          <p:nvPr/>
        </p:nvGrpSpPr>
        <p:grpSpPr>
          <a:xfrm>
            <a:off x="7391924" y="2574703"/>
            <a:ext cx="1675011" cy="1793102"/>
            <a:chOff x="6242862" y="1955578"/>
            <a:chExt cx="2036417" cy="2013750"/>
          </a:xfrm>
        </p:grpSpPr>
        <p:sp>
          <p:nvSpPr>
            <p:cNvPr id="226" name="Rectangle 225">
              <a:extLst>
                <a:ext uri="{FF2B5EF4-FFF2-40B4-BE49-F238E27FC236}">
                  <a16:creationId xmlns:a16="http://schemas.microsoft.com/office/drawing/2014/main" id="{8EF99E3B-39D9-4F1A-8879-18B36A61B51D}"/>
                </a:ext>
              </a:extLst>
            </p:cNvPr>
            <p:cNvSpPr/>
            <p:nvPr/>
          </p:nvSpPr>
          <p:spPr>
            <a:xfrm>
              <a:off x="6242862" y="1955578"/>
              <a:ext cx="2036417" cy="2013750"/>
            </a:xfrm>
            <a:prstGeom prst="rect">
              <a:avLst/>
            </a:prstGeom>
            <a:solidFill>
              <a:schemeClr val="tx2"/>
            </a:solidFill>
            <a:ln>
              <a:solidFill>
                <a:schemeClr val="tx2">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a:solidFill>
                  <a:schemeClr val="tx1"/>
                </a:solidFill>
              </a:endParaRPr>
            </a:p>
            <a:p>
              <a:pPr algn="ctr"/>
              <a:r>
                <a:rPr lang="en-US" b="1">
                  <a:solidFill>
                    <a:schemeClr val="tx1"/>
                  </a:solidFill>
                </a:rPr>
                <a:t>Discriminator</a:t>
              </a:r>
            </a:p>
          </p:txBody>
        </p:sp>
        <p:sp>
          <p:nvSpPr>
            <p:cNvPr id="227" name="Google Shape;219;p33">
              <a:extLst>
                <a:ext uri="{FF2B5EF4-FFF2-40B4-BE49-F238E27FC236}">
                  <a16:creationId xmlns:a16="http://schemas.microsoft.com/office/drawing/2014/main" id="{C2839616-52E6-4269-8E8B-9A4A24F3158E}"/>
                </a:ext>
              </a:extLst>
            </p:cNvPr>
            <p:cNvSpPr/>
            <p:nvPr/>
          </p:nvSpPr>
          <p:spPr>
            <a:xfrm>
              <a:off x="6543839" y="2521048"/>
              <a:ext cx="361395" cy="359193"/>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8" name="Google Shape;219;p33">
              <a:extLst>
                <a:ext uri="{FF2B5EF4-FFF2-40B4-BE49-F238E27FC236}">
                  <a16:creationId xmlns:a16="http://schemas.microsoft.com/office/drawing/2014/main" id="{27FF13F0-1AF2-411F-8179-12463945267B}"/>
                </a:ext>
              </a:extLst>
            </p:cNvPr>
            <p:cNvSpPr/>
            <p:nvPr/>
          </p:nvSpPr>
          <p:spPr>
            <a:xfrm>
              <a:off x="6543839" y="2962853"/>
              <a:ext cx="361395" cy="359193"/>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9" name="Google Shape;219;p33">
              <a:extLst>
                <a:ext uri="{FF2B5EF4-FFF2-40B4-BE49-F238E27FC236}">
                  <a16:creationId xmlns:a16="http://schemas.microsoft.com/office/drawing/2014/main" id="{B617B33D-E5A6-4EBA-BD4B-2A0DBEC7DF62}"/>
                </a:ext>
              </a:extLst>
            </p:cNvPr>
            <p:cNvSpPr/>
            <p:nvPr/>
          </p:nvSpPr>
          <p:spPr>
            <a:xfrm>
              <a:off x="6543839" y="3396290"/>
              <a:ext cx="361395" cy="359193"/>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30" name="Google Shape;219;p33">
              <a:extLst>
                <a:ext uri="{FF2B5EF4-FFF2-40B4-BE49-F238E27FC236}">
                  <a16:creationId xmlns:a16="http://schemas.microsoft.com/office/drawing/2014/main" id="{50D3B270-76A8-409A-8E97-08B052FA2B6C}"/>
                </a:ext>
              </a:extLst>
            </p:cNvPr>
            <p:cNvSpPr/>
            <p:nvPr/>
          </p:nvSpPr>
          <p:spPr>
            <a:xfrm>
              <a:off x="7608062" y="2521048"/>
              <a:ext cx="361395" cy="359193"/>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24" name="Google Shape;219;p33">
              <a:extLst>
                <a:ext uri="{FF2B5EF4-FFF2-40B4-BE49-F238E27FC236}">
                  <a16:creationId xmlns:a16="http://schemas.microsoft.com/office/drawing/2014/main" id="{D9471A26-34C1-45FD-8531-CA8B0F23A0E7}"/>
                </a:ext>
              </a:extLst>
            </p:cNvPr>
            <p:cNvSpPr/>
            <p:nvPr/>
          </p:nvSpPr>
          <p:spPr>
            <a:xfrm>
              <a:off x="7608062" y="2962853"/>
              <a:ext cx="361395" cy="359193"/>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25" name="Google Shape;219;p33">
              <a:extLst>
                <a:ext uri="{FF2B5EF4-FFF2-40B4-BE49-F238E27FC236}">
                  <a16:creationId xmlns:a16="http://schemas.microsoft.com/office/drawing/2014/main" id="{CC8124D6-0ABB-4518-9CF4-25BFDEF365AE}"/>
                </a:ext>
              </a:extLst>
            </p:cNvPr>
            <p:cNvSpPr/>
            <p:nvPr/>
          </p:nvSpPr>
          <p:spPr>
            <a:xfrm>
              <a:off x="7608062" y="3396290"/>
              <a:ext cx="361395" cy="359193"/>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331" name="Straight Connector 330">
              <a:extLst>
                <a:ext uri="{FF2B5EF4-FFF2-40B4-BE49-F238E27FC236}">
                  <a16:creationId xmlns:a16="http://schemas.microsoft.com/office/drawing/2014/main" id="{7D249B6B-D4D2-4B1A-A296-0AC81D80A860}"/>
                </a:ext>
              </a:extLst>
            </p:cNvPr>
            <p:cNvCxnSpPr>
              <a:cxnSpLocks/>
              <a:stCxn id="229" idx="6"/>
              <a:endCxn id="230" idx="2"/>
            </p:cNvCxnSpPr>
            <p:nvPr/>
          </p:nvCxnSpPr>
          <p:spPr>
            <a:xfrm flipV="1">
              <a:off x="6905234" y="2700645"/>
              <a:ext cx="702828" cy="875242"/>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F7027CB5-9277-47AA-B525-E86EC63F8A50}"/>
                </a:ext>
              </a:extLst>
            </p:cNvPr>
            <p:cNvCxnSpPr>
              <a:cxnSpLocks/>
              <a:stCxn id="229" idx="6"/>
              <a:endCxn id="324" idx="2"/>
            </p:cNvCxnSpPr>
            <p:nvPr/>
          </p:nvCxnSpPr>
          <p:spPr>
            <a:xfrm flipV="1">
              <a:off x="6905234" y="3142450"/>
              <a:ext cx="702828" cy="433437"/>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CCDA6828-1BE3-43B8-9BED-15F8D42AB2CE}"/>
                </a:ext>
              </a:extLst>
            </p:cNvPr>
            <p:cNvCxnSpPr>
              <a:cxnSpLocks/>
              <a:stCxn id="229" idx="6"/>
              <a:endCxn id="325" idx="2"/>
            </p:cNvCxnSpPr>
            <p:nvPr/>
          </p:nvCxnSpPr>
          <p:spPr>
            <a:xfrm>
              <a:off x="6905234" y="3575887"/>
              <a:ext cx="702828" cy="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32FEBC5F-F39B-4E32-AC48-0F0521F06845}"/>
                </a:ext>
              </a:extLst>
            </p:cNvPr>
            <p:cNvCxnSpPr>
              <a:cxnSpLocks/>
              <a:stCxn id="227" idx="6"/>
              <a:endCxn id="230" idx="2"/>
            </p:cNvCxnSpPr>
            <p:nvPr/>
          </p:nvCxnSpPr>
          <p:spPr>
            <a:xfrm>
              <a:off x="6905234" y="2700645"/>
              <a:ext cx="702828" cy="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252CA724-AA22-48C0-8F7C-0E6A1AE377E1}"/>
                </a:ext>
              </a:extLst>
            </p:cNvPr>
            <p:cNvCxnSpPr>
              <a:cxnSpLocks/>
              <a:stCxn id="227" idx="6"/>
              <a:endCxn id="324" idx="2"/>
            </p:cNvCxnSpPr>
            <p:nvPr/>
          </p:nvCxnSpPr>
          <p:spPr>
            <a:xfrm>
              <a:off x="6905234" y="2700645"/>
              <a:ext cx="702828" cy="441805"/>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4EBB4AB6-441B-48B0-BB39-D5064C053570}"/>
                </a:ext>
              </a:extLst>
            </p:cNvPr>
            <p:cNvCxnSpPr>
              <a:cxnSpLocks/>
              <a:stCxn id="227" idx="6"/>
              <a:endCxn id="325" idx="2"/>
            </p:cNvCxnSpPr>
            <p:nvPr/>
          </p:nvCxnSpPr>
          <p:spPr>
            <a:xfrm>
              <a:off x="6905234" y="2700645"/>
              <a:ext cx="702828" cy="875242"/>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5CC852D2-406D-40A0-968A-CA7EDDA01CAD}"/>
                </a:ext>
              </a:extLst>
            </p:cNvPr>
            <p:cNvCxnSpPr>
              <a:cxnSpLocks/>
              <a:stCxn id="228" idx="6"/>
              <a:endCxn id="230" idx="2"/>
            </p:cNvCxnSpPr>
            <p:nvPr/>
          </p:nvCxnSpPr>
          <p:spPr>
            <a:xfrm flipV="1">
              <a:off x="6905234" y="2700645"/>
              <a:ext cx="702828" cy="441805"/>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585572C3-37AA-4A4D-8277-8DDF385DCE09}"/>
                </a:ext>
              </a:extLst>
            </p:cNvPr>
            <p:cNvCxnSpPr>
              <a:cxnSpLocks/>
              <a:stCxn id="228" idx="6"/>
              <a:endCxn id="324" idx="2"/>
            </p:cNvCxnSpPr>
            <p:nvPr/>
          </p:nvCxnSpPr>
          <p:spPr>
            <a:xfrm>
              <a:off x="6905234" y="3142450"/>
              <a:ext cx="702828" cy="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09862E0E-6041-4783-827E-3C1419FCA1DD}"/>
                </a:ext>
              </a:extLst>
            </p:cNvPr>
            <p:cNvCxnSpPr>
              <a:cxnSpLocks/>
              <a:stCxn id="228" idx="6"/>
              <a:endCxn id="325" idx="2"/>
            </p:cNvCxnSpPr>
            <p:nvPr/>
          </p:nvCxnSpPr>
          <p:spPr>
            <a:xfrm>
              <a:off x="6905234" y="3142450"/>
              <a:ext cx="702828" cy="433437"/>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24" name="Picture 23" descr="Abstract green background with triangles">
            <a:extLst>
              <a:ext uri="{FF2B5EF4-FFF2-40B4-BE49-F238E27FC236}">
                <a16:creationId xmlns:a16="http://schemas.microsoft.com/office/drawing/2014/main" id="{6F84B01E-D2A6-4AC3-B21F-C636F2DE1C0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49915" y="1518688"/>
            <a:ext cx="1536192" cy="1062869"/>
          </a:xfrm>
          <a:prstGeom prst="rect">
            <a:avLst/>
          </a:prstGeom>
        </p:spPr>
      </p:pic>
      <p:pic>
        <p:nvPicPr>
          <p:cNvPr id="26" name="Picture 25" descr="Textured wall orange and red abstract background">
            <a:extLst>
              <a:ext uri="{FF2B5EF4-FFF2-40B4-BE49-F238E27FC236}">
                <a16:creationId xmlns:a16="http://schemas.microsoft.com/office/drawing/2014/main" id="{BED8A4A4-2585-4F1A-845C-C1E7D32CEE2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99208" y="1692383"/>
            <a:ext cx="1536192" cy="1023876"/>
          </a:xfrm>
          <a:prstGeom prst="rect">
            <a:avLst/>
          </a:prstGeom>
        </p:spPr>
      </p:pic>
      <p:pic>
        <p:nvPicPr>
          <p:cNvPr id="28" name="Picture 27" descr="Abstract watercolor background">
            <a:extLst>
              <a:ext uri="{FF2B5EF4-FFF2-40B4-BE49-F238E27FC236}">
                <a16:creationId xmlns:a16="http://schemas.microsoft.com/office/drawing/2014/main" id="{910ADA5A-F85D-42C4-9016-A0DEA897427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48501" y="1827085"/>
            <a:ext cx="1536192" cy="1143140"/>
          </a:xfrm>
          <a:prstGeom prst="rect">
            <a:avLst/>
          </a:prstGeom>
        </p:spPr>
      </p:pic>
      <p:pic>
        <p:nvPicPr>
          <p:cNvPr id="30" name="Picture 29" descr="Colorful paper stripes">
            <a:extLst>
              <a:ext uri="{FF2B5EF4-FFF2-40B4-BE49-F238E27FC236}">
                <a16:creationId xmlns:a16="http://schemas.microsoft.com/office/drawing/2014/main" id="{7B3E8115-504F-45B1-B909-3EE9558C7E3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97794" y="2081051"/>
            <a:ext cx="1536192" cy="1023876"/>
          </a:xfrm>
          <a:prstGeom prst="rect">
            <a:avLst/>
          </a:prstGeom>
        </p:spPr>
      </p:pic>
      <p:pic>
        <p:nvPicPr>
          <p:cNvPr id="450" name="Picture 449" descr="Orange and yellow paper stripes in a wave shape">
            <a:extLst>
              <a:ext uri="{FF2B5EF4-FFF2-40B4-BE49-F238E27FC236}">
                <a16:creationId xmlns:a16="http://schemas.microsoft.com/office/drawing/2014/main" id="{CBBC2ABE-8DAD-4059-96A9-F3A59E2D87E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347089" y="2215752"/>
            <a:ext cx="1536192" cy="1022380"/>
          </a:xfrm>
          <a:prstGeom prst="rect">
            <a:avLst/>
          </a:prstGeom>
        </p:spPr>
      </p:pic>
      <p:grpSp>
        <p:nvGrpSpPr>
          <p:cNvPr id="469" name="Group 468">
            <a:extLst>
              <a:ext uri="{FF2B5EF4-FFF2-40B4-BE49-F238E27FC236}">
                <a16:creationId xmlns:a16="http://schemas.microsoft.com/office/drawing/2014/main" id="{BAFFF5FE-FC93-49CC-9F71-7DF885B26946}"/>
              </a:ext>
            </a:extLst>
          </p:cNvPr>
          <p:cNvGrpSpPr/>
          <p:nvPr/>
        </p:nvGrpSpPr>
        <p:grpSpPr>
          <a:xfrm>
            <a:off x="2703714" y="3765497"/>
            <a:ext cx="1675011" cy="1793102"/>
            <a:chOff x="6242862" y="1955578"/>
            <a:chExt cx="2036417" cy="2013750"/>
          </a:xfrm>
          <a:solidFill>
            <a:schemeClr val="accent6">
              <a:lumMod val="60000"/>
              <a:lumOff val="40000"/>
            </a:schemeClr>
          </a:solidFill>
        </p:grpSpPr>
        <p:sp>
          <p:nvSpPr>
            <p:cNvPr id="470" name="Rectangle 469">
              <a:extLst>
                <a:ext uri="{FF2B5EF4-FFF2-40B4-BE49-F238E27FC236}">
                  <a16:creationId xmlns:a16="http://schemas.microsoft.com/office/drawing/2014/main" id="{10B888EA-A7A0-483C-87FE-D3E8D12EDF64}"/>
                </a:ext>
              </a:extLst>
            </p:cNvPr>
            <p:cNvSpPr/>
            <p:nvPr/>
          </p:nvSpPr>
          <p:spPr>
            <a:xfrm>
              <a:off x="6242862" y="1955578"/>
              <a:ext cx="2036417" cy="2013750"/>
            </a:xfrm>
            <a:prstGeom prst="rect">
              <a:avLst/>
            </a:prstGeom>
            <a:solidFill>
              <a:schemeClr val="accent6">
                <a:lumMod val="40000"/>
                <a:lumOff val="60000"/>
              </a:schemeClr>
            </a:solidFill>
            <a:ln>
              <a:solidFill>
                <a:schemeClr val="tx2">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a:solidFill>
                  <a:schemeClr val="tx1"/>
                </a:solidFill>
              </a:endParaRPr>
            </a:p>
            <a:p>
              <a:pPr algn="ctr"/>
              <a:r>
                <a:rPr lang="en-US" b="1">
                  <a:solidFill>
                    <a:schemeClr val="tx1"/>
                  </a:solidFill>
                </a:rPr>
                <a:t>Generator</a:t>
              </a:r>
            </a:p>
          </p:txBody>
        </p:sp>
        <p:sp>
          <p:nvSpPr>
            <p:cNvPr id="471" name="Google Shape;219;p33">
              <a:extLst>
                <a:ext uri="{FF2B5EF4-FFF2-40B4-BE49-F238E27FC236}">
                  <a16:creationId xmlns:a16="http://schemas.microsoft.com/office/drawing/2014/main" id="{CEBD8100-1A61-4F7F-9E69-CBA435077F89}"/>
                </a:ext>
              </a:extLst>
            </p:cNvPr>
            <p:cNvSpPr/>
            <p:nvPr/>
          </p:nvSpPr>
          <p:spPr>
            <a:xfrm>
              <a:off x="6543839" y="2521048"/>
              <a:ext cx="361395" cy="359193"/>
            </a:xfrm>
            <a:prstGeom prst="ellipse">
              <a:avLst/>
            </a:prstGeom>
            <a:solidFill>
              <a:schemeClr val="accent6">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72" name="Google Shape;219;p33">
              <a:extLst>
                <a:ext uri="{FF2B5EF4-FFF2-40B4-BE49-F238E27FC236}">
                  <a16:creationId xmlns:a16="http://schemas.microsoft.com/office/drawing/2014/main" id="{4E881174-A48A-4879-838B-5268538A5245}"/>
                </a:ext>
              </a:extLst>
            </p:cNvPr>
            <p:cNvSpPr/>
            <p:nvPr/>
          </p:nvSpPr>
          <p:spPr>
            <a:xfrm>
              <a:off x="6543839" y="2962853"/>
              <a:ext cx="361395" cy="359193"/>
            </a:xfrm>
            <a:prstGeom prst="ellipse">
              <a:avLst/>
            </a:prstGeom>
            <a:solidFill>
              <a:schemeClr val="accent6">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73" name="Google Shape;219;p33">
              <a:extLst>
                <a:ext uri="{FF2B5EF4-FFF2-40B4-BE49-F238E27FC236}">
                  <a16:creationId xmlns:a16="http://schemas.microsoft.com/office/drawing/2014/main" id="{8067D0D4-8932-4D95-A7E1-B877613F962D}"/>
                </a:ext>
              </a:extLst>
            </p:cNvPr>
            <p:cNvSpPr/>
            <p:nvPr/>
          </p:nvSpPr>
          <p:spPr>
            <a:xfrm>
              <a:off x="6543839" y="3396290"/>
              <a:ext cx="361395" cy="359193"/>
            </a:xfrm>
            <a:prstGeom prst="ellipse">
              <a:avLst/>
            </a:prstGeom>
            <a:solidFill>
              <a:schemeClr val="accent6">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74" name="Google Shape;219;p33">
              <a:extLst>
                <a:ext uri="{FF2B5EF4-FFF2-40B4-BE49-F238E27FC236}">
                  <a16:creationId xmlns:a16="http://schemas.microsoft.com/office/drawing/2014/main" id="{4ED4B5BD-BEE6-41F4-8921-C42A706822C1}"/>
                </a:ext>
              </a:extLst>
            </p:cNvPr>
            <p:cNvSpPr/>
            <p:nvPr/>
          </p:nvSpPr>
          <p:spPr>
            <a:xfrm>
              <a:off x="7608062" y="2521048"/>
              <a:ext cx="361395" cy="359193"/>
            </a:xfrm>
            <a:prstGeom prst="ellipse">
              <a:avLst/>
            </a:prstGeom>
            <a:solidFill>
              <a:schemeClr val="accent6">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75" name="Google Shape;219;p33">
              <a:extLst>
                <a:ext uri="{FF2B5EF4-FFF2-40B4-BE49-F238E27FC236}">
                  <a16:creationId xmlns:a16="http://schemas.microsoft.com/office/drawing/2014/main" id="{830B6A98-8F14-43A8-94AC-1F84F4EC0259}"/>
                </a:ext>
              </a:extLst>
            </p:cNvPr>
            <p:cNvSpPr/>
            <p:nvPr/>
          </p:nvSpPr>
          <p:spPr>
            <a:xfrm>
              <a:off x="7608062" y="2962853"/>
              <a:ext cx="361395" cy="359193"/>
            </a:xfrm>
            <a:prstGeom prst="ellipse">
              <a:avLst/>
            </a:prstGeom>
            <a:solidFill>
              <a:schemeClr val="accent6">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76" name="Google Shape;219;p33">
              <a:extLst>
                <a:ext uri="{FF2B5EF4-FFF2-40B4-BE49-F238E27FC236}">
                  <a16:creationId xmlns:a16="http://schemas.microsoft.com/office/drawing/2014/main" id="{129E7CEE-5A23-4E60-A857-5CAD469EB2B8}"/>
                </a:ext>
              </a:extLst>
            </p:cNvPr>
            <p:cNvSpPr/>
            <p:nvPr/>
          </p:nvSpPr>
          <p:spPr>
            <a:xfrm>
              <a:off x="7608062" y="3396290"/>
              <a:ext cx="361395" cy="359193"/>
            </a:xfrm>
            <a:prstGeom prst="ellipse">
              <a:avLst/>
            </a:prstGeom>
            <a:solidFill>
              <a:schemeClr val="accent6">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477" name="Straight Connector 476">
              <a:extLst>
                <a:ext uri="{FF2B5EF4-FFF2-40B4-BE49-F238E27FC236}">
                  <a16:creationId xmlns:a16="http://schemas.microsoft.com/office/drawing/2014/main" id="{AFB677DB-A475-4AC2-A2BD-B1DBF7CBCDF7}"/>
                </a:ext>
              </a:extLst>
            </p:cNvPr>
            <p:cNvCxnSpPr>
              <a:cxnSpLocks/>
              <a:stCxn id="473" idx="6"/>
              <a:endCxn id="474" idx="2"/>
            </p:cNvCxnSpPr>
            <p:nvPr/>
          </p:nvCxnSpPr>
          <p:spPr>
            <a:xfrm flipV="1">
              <a:off x="6905234" y="2700645"/>
              <a:ext cx="702828" cy="875242"/>
            </a:xfrm>
            <a:prstGeom prst="line">
              <a:avLst/>
            </a:prstGeom>
            <a:grpFill/>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85764FE9-E980-45BB-89B8-C681BA5C4C05}"/>
                </a:ext>
              </a:extLst>
            </p:cNvPr>
            <p:cNvCxnSpPr>
              <a:cxnSpLocks/>
              <a:stCxn id="473" idx="6"/>
              <a:endCxn id="475" idx="2"/>
            </p:cNvCxnSpPr>
            <p:nvPr/>
          </p:nvCxnSpPr>
          <p:spPr>
            <a:xfrm flipV="1">
              <a:off x="6905234" y="3142450"/>
              <a:ext cx="702828" cy="433437"/>
            </a:xfrm>
            <a:prstGeom prst="line">
              <a:avLst/>
            </a:prstGeom>
            <a:grpFill/>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9" name="Straight Connector 478">
              <a:extLst>
                <a:ext uri="{FF2B5EF4-FFF2-40B4-BE49-F238E27FC236}">
                  <a16:creationId xmlns:a16="http://schemas.microsoft.com/office/drawing/2014/main" id="{6740AE76-4D58-4057-B328-FFD0D40BD912}"/>
                </a:ext>
              </a:extLst>
            </p:cNvPr>
            <p:cNvCxnSpPr>
              <a:cxnSpLocks/>
              <a:stCxn id="473" idx="6"/>
              <a:endCxn id="476" idx="2"/>
            </p:cNvCxnSpPr>
            <p:nvPr/>
          </p:nvCxnSpPr>
          <p:spPr>
            <a:xfrm>
              <a:off x="6905234" y="3575887"/>
              <a:ext cx="702828" cy="0"/>
            </a:xfrm>
            <a:prstGeom prst="line">
              <a:avLst/>
            </a:prstGeom>
            <a:grpFill/>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C4C52FCD-876A-4703-895B-B8D42970E9A4}"/>
                </a:ext>
              </a:extLst>
            </p:cNvPr>
            <p:cNvCxnSpPr>
              <a:cxnSpLocks/>
              <a:stCxn id="471" idx="6"/>
              <a:endCxn id="474" idx="2"/>
            </p:cNvCxnSpPr>
            <p:nvPr/>
          </p:nvCxnSpPr>
          <p:spPr>
            <a:xfrm>
              <a:off x="6905234" y="2700645"/>
              <a:ext cx="702828" cy="0"/>
            </a:xfrm>
            <a:prstGeom prst="line">
              <a:avLst/>
            </a:prstGeom>
            <a:grpFill/>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E1172372-3465-485D-9F72-3E33EB85870A}"/>
                </a:ext>
              </a:extLst>
            </p:cNvPr>
            <p:cNvCxnSpPr>
              <a:cxnSpLocks/>
              <a:stCxn id="471" idx="6"/>
              <a:endCxn id="475" idx="2"/>
            </p:cNvCxnSpPr>
            <p:nvPr/>
          </p:nvCxnSpPr>
          <p:spPr>
            <a:xfrm>
              <a:off x="6905234" y="2700645"/>
              <a:ext cx="702828" cy="441805"/>
            </a:xfrm>
            <a:prstGeom prst="line">
              <a:avLst/>
            </a:prstGeom>
            <a:grpFill/>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6F80164F-18DD-4207-BD02-05423D0B048A}"/>
                </a:ext>
              </a:extLst>
            </p:cNvPr>
            <p:cNvCxnSpPr>
              <a:cxnSpLocks/>
              <a:stCxn id="471" idx="6"/>
              <a:endCxn id="476" idx="2"/>
            </p:cNvCxnSpPr>
            <p:nvPr/>
          </p:nvCxnSpPr>
          <p:spPr>
            <a:xfrm>
              <a:off x="6905234" y="2700645"/>
              <a:ext cx="702828" cy="875242"/>
            </a:xfrm>
            <a:prstGeom prst="line">
              <a:avLst/>
            </a:prstGeom>
            <a:grpFill/>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B21056DE-092B-4B8E-BE3A-2A321F0648E3}"/>
                </a:ext>
              </a:extLst>
            </p:cNvPr>
            <p:cNvCxnSpPr>
              <a:cxnSpLocks/>
              <a:stCxn id="472" idx="6"/>
              <a:endCxn id="474" idx="2"/>
            </p:cNvCxnSpPr>
            <p:nvPr/>
          </p:nvCxnSpPr>
          <p:spPr>
            <a:xfrm flipV="1">
              <a:off x="6905234" y="2700645"/>
              <a:ext cx="702828" cy="441805"/>
            </a:xfrm>
            <a:prstGeom prst="line">
              <a:avLst/>
            </a:prstGeom>
            <a:grpFill/>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10C7345E-436D-43D4-B54F-01A6D0C3B3F0}"/>
                </a:ext>
              </a:extLst>
            </p:cNvPr>
            <p:cNvCxnSpPr>
              <a:cxnSpLocks/>
              <a:stCxn id="472" idx="6"/>
              <a:endCxn id="475" idx="2"/>
            </p:cNvCxnSpPr>
            <p:nvPr/>
          </p:nvCxnSpPr>
          <p:spPr>
            <a:xfrm>
              <a:off x="6905234" y="3142450"/>
              <a:ext cx="702828" cy="0"/>
            </a:xfrm>
            <a:prstGeom prst="line">
              <a:avLst/>
            </a:prstGeom>
            <a:grpFill/>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1DAB80E7-E04D-4183-9BA9-5BEED321CC0D}"/>
                </a:ext>
              </a:extLst>
            </p:cNvPr>
            <p:cNvCxnSpPr>
              <a:cxnSpLocks/>
              <a:stCxn id="472" idx="6"/>
              <a:endCxn id="476" idx="2"/>
            </p:cNvCxnSpPr>
            <p:nvPr/>
          </p:nvCxnSpPr>
          <p:spPr>
            <a:xfrm>
              <a:off x="6905234" y="3142450"/>
              <a:ext cx="702828" cy="433437"/>
            </a:xfrm>
            <a:prstGeom prst="line">
              <a:avLst/>
            </a:prstGeom>
            <a:grpFill/>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87" name="Rectangle 486">
            <a:extLst>
              <a:ext uri="{FF2B5EF4-FFF2-40B4-BE49-F238E27FC236}">
                <a16:creationId xmlns:a16="http://schemas.microsoft.com/office/drawing/2014/main" id="{C993C736-5060-4EA8-91D6-5DDCB5AB8B7B}"/>
              </a:ext>
            </a:extLst>
          </p:cNvPr>
          <p:cNvSpPr/>
          <p:nvPr/>
        </p:nvSpPr>
        <p:spPr>
          <a:xfrm>
            <a:off x="5769839" y="2574703"/>
            <a:ext cx="1153506" cy="77302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Real Images</a:t>
            </a:r>
          </a:p>
        </p:txBody>
      </p:sp>
      <p:pic>
        <p:nvPicPr>
          <p:cNvPr id="489" name="Picture 488" descr="Sheets of blue paper in a circle  close up">
            <a:extLst>
              <a:ext uri="{FF2B5EF4-FFF2-40B4-BE49-F238E27FC236}">
                <a16:creationId xmlns:a16="http://schemas.microsoft.com/office/drawing/2014/main" id="{44CA6676-6136-4EAD-93EE-01E2A31FC837}"/>
              </a:ext>
            </a:extLst>
          </p:cNvPr>
          <p:cNvPicPr>
            <a:picLocks/>
          </p:cNvPicPr>
          <p:nvPr/>
        </p:nvPicPr>
        <p:blipFill>
          <a:blip r:embed="rId8" cstate="screen">
            <a:extLst>
              <a:ext uri="{28A0092B-C50C-407E-A947-70E740481C1C}">
                <a14:useLocalDpi xmlns:a14="http://schemas.microsoft.com/office/drawing/2010/main"/>
              </a:ext>
            </a:extLst>
          </a:blip>
          <a:stretch>
            <a:fillRect/>
          </a:stretch>
        </p:blipFill>
        <p:spPr>
          <a:xfrm>
            <a:off x="4751815" y="3872074"/>
            <a:ext cx="1536192" cy="1024128"/>
          </a:xfrm>
          <a:prstGeom prst="rect">
            <a:avLst/>
          </a:prstGeom>
        </p:spPr>
      </p:pic>
      <p:pic>
        <p:nvPicPr>
          <p:cNvPr id="491" name="Picture 490" descr="Close-up blur of colorful street lights">
            <a:extLst>
              <a:ext uri="{FF2B5EF4-FFF2-40B4-BE49-F238E27FC236}">
                <a16:creationId xmlns:a16="http://schemas.microsoft.com/office/drawing/2014/main" id="{40CBB24D-C2F7-4FA4-970D-7B58047BCD35}"/>
              </a:ext>
            </a:extLst>
          </p:cNvPr>
          <p:cNvPicPr>
            <a:picLocks/>
          </p:cNvPicPr>
          <p:nvPr/>
        </p:nvPicPr>
        <p:blipFill>
          <a:blip r:embed="rId9" cstate="screen">
            <a:extLst>
              <a:ext uri="{28A0092B-C50C-407E-A947-70E740481C1C}">
                <a14:useLocalDpi xmlns:a14="http://schemas.microsoft.com/office/drawing/2010/main"/>
              </a:ext>
            </a:extLst>
          </a:blip>
          <a:stretch>
            <a:fillRect/>
          </a:stretch>
        </p:blipFill>
        <p:spPr>
          <a:xfrm>
            <a:off x="4900634" y="4022074"/>
            <a:ext cx="1536192" cy="1024128"/>
          </a:xfrm>
          <a:prstGeom prst="rect">
            <a:avLst/>
          </a:prstGeom>
        </p:spPr>
      </p:pic>
      <p:pic>
        <p:nvPicPr>
          <p:cNvPr id="493" name="Picture 492" descr="Abstract smoke background">
            <a:extLst>
              <a:ext uri="{FF2B5EF4-FFF2-40B4-BE49-F238E27FC236}">
                <a16:creationId xmlns:a16="http://schemas.microsoft.com/office/drawing/2014/main" id="{EB72A9BA-570A-49EA-8B43-F47A475A2E14}"/>
              </a:ext>
            </a:extLst>
          </p:cNvPr>
          <p:cNvPicPr>
            <a:picLocks/>
          </p:cNvPicPr>
          <p:nvPr/>
        </p:nvPicPr>
        <p:blipFill>
          <a:blip r:embed="rId10" cstate="screen">
            <a:extLst>
              <a:ext uri="{28A0092B-C50C-407E-A947-70E740481C1C}">
                <a14:useLocalDpi xmlns:a14="http://schemas.microsoft.com/office/drawing/2010/main"/>
              </a:ext>
            </a:extLst>
          </a:blip>
          <a:stretch>
            <a:fillRect/>
          </a:stretch>
        </p:blipFill>
        <p:spPr>
          <a:xfrm>
            <a:off x="5049453" y="4172074"/>
            <a:ext cx="1536192" cy="1024128"/>
          </a:xfrm>
          <a:prstGeom prst="rect">
            <a:avLst/>
          </a:prstGeom>
        </p:spPr>
      </p:pic>
      <p:pic>
        <p:nvPicPr>
          <p:cNvPr id="495" name="Picture 494" descr="Paint splash on a white background">
            <a:extLst>
              <a:ext uri="{FF2B5EF4-FFF2-40B4-BE49-F238E27FC236}">
                <a16:creationId xmlns:a16="http://schemas.microsoft.com/office/drawing/2014/main" id="{C419D256-4BE9-4461-9373-20CE70F46F0D}"/>
              </a:ext>
            </a:extLst>
          </p:cNvPr>
          <p:cNvPicPr>
            <a:picLocks/>
          </p:cNvPicPr>
          <p:nvPr/>
        </p:nvPicPr>
        <p:blipFill>
          <a:blip r:embed="rId11" cstate="screen">
            <a:extLst>
              <a:ext uri="{28A0092B-C50C-407E-A947-70E740481C1C}">
                <a14:useLocalDpi xmlns:a14="http://schemas.microsoft.com/office/drawing/2010/main"/>
              </a:ext>
            </a:extLst>
          </a:blip>
          <a:stretch>
            <a:fillRect/>
          </a:stretch>
        </p:blipFill>
        <p:spPr>
          <a:xfrm>
            <a:off x="5198271" y="4322074"/>
            <a:ext cx="1536192" cy="1024128"/>
          </a:xfrm>
          <a:prstGeom prst="rect">
            <a:avLst/>
          </a:prstGeom>
        </p:spPr>
      </p:pic>
      <p:pic>
        <p:nvPicPr>
          <p:cNvPr id="497" name="Picture 496" descr="Abstract seamless pattern of white lines on a red background">
            <a:extLst>
              <a:ext uri="{FF2B5EF4-FFF2-40B4-BE49-F238E27FC236}">
                <a16:creationId xmlns:a16="http://schemas.microsoft.com/office/drawing/2014/main" id="{0AB0C3FE-3644-49EF-9DEA-EF934ED9F252}"/>
              </a:ext>
            </a:extLst>
          </p:cNvPr>
          <p:cNvPicPr>
            <a:picLocks/>
          </p:cNvPicPr>
          <p:nvPr/>
        </p:nvPicPr>
        <p:blipFill>
          <a:blip r:embed="rId12" cstate="screen">
            <a:extLst>
              <a:ext uri="{28A0092B-C50C-407E-A947-70E740481C1C}">
                <a14:useLocalDpi xmlns:a14="http://schemas.microsoft.com/office/drawing/2010/main"/>
              </a:ext>
            </a:extLst>
          </a:blip>
          <a:stretch>
            <a:fillRect/>
          </a:stretch>
        </p:blipFill>
        <p:spPr>
          <a:xfrm>
            <a:off x="5347089" y="4472074"/>
            <a:ext cx="1536192" cy="1024128"/>
          </a:xfrm>
          <a:prstGeom prst="rect">
            <a:avLst/>
          </a:prstGeom>
        </p:spPr>
      </p:pic>
      <p:sp>
        <p:nvSpPr>
          <p:cNvPr id="499" name="Right Brace 498">
            <a:extLst>
              <a:ext uri="{FF2B5EF4-FFF2-40B4-BE49-F238E27FC236}">
                <a16:creationId xmlns:a16="http://schemas.microsoft.com/office/drawing/2014/main" id="{47099E34-EE39-4824-8851-D6B416F23876}"/>
              </a:ext>
            </a:extLst>
          </p:cNvPr>
          <p:cNvSpPr/>
          <p:nvPr/>
        </p:nvSpPr>
        <p:spPr>
          <a:xfrm>
            <a:off x="7013496" y="1518689"/>
            <a:ext cx="264095" cy="3977514"/>
          </a:xfrm>
          <a:prstGeom prst="rightBrace">
            <a:avLst>
              <a:gd name="adj1" fmla="val 0"/>
              <a:gd name="adj2" fmla="val 50000"/>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3" name="Rectangle 502">
            <a:extLst>
              <a:ext uri="{FF2B5EF4-FFF2-40B4-BE49-F238E27FC236}">
                <a16:creationId xmlns:a16="http://schemas.microsoft.com/office/drawing/2014/main" id="{BFD083DA-01C2-4DCE-8F0C-8547A8AAAAC0}"/>
              </a:ext>
            </a:extLst>
          </p:cNvPr>
          <p:cNvSpPr/>
          <p:nvPr/>
        </p:nvSpPr>
        <p:spPr>
          <a:xfrm>
            <a:off x="5785663" y="4834274"/>
            <a:ext cx="1153506" cy="773022"/>
          </a:xfrm>
          <a:prstGeom prst="rect">
            <a:avLst/>
          </a:prstGeom>
          <a:solidFill>
            <a:srgbClr val="CEDDFA"/>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Fake Images</a:t>
            </a:r>
          </a:p>
        </p:txBody>
      </p:sp>
      <p:cxnSp>
        <p:nvCxnSpPr>
          <p:cNvPr id="505" name="Straight Arrow Connector 504">
            <a:extLst>
              <a:ext uri="{FF2B5EF4-FFF2-40B4-BE49-F238E27FC236}">
                <a16:creationId xmlns:a16="http://schemas.microsoft.com/office/drawing/2014/main" id="{62200B22-CB76-4F4E-98DF-FF37BF6DCC4C}"/>
              </a:ext>
            </a:extLst>
          </p:cNvPr>
          <p:cNvCxnSpPr>
            <a:cxnSpLocks/>
            <a:stCxn id="470" idx="3"/>
          </p:cNvCxnSpPr>
          <p:nvPr/>
        </p:nvCxnSpPr>
        <p:spPr>
          <a:xfrm>
            <a:off x="4378725" y="4662048"/>
            <a:ext cx="291418" cy="356"/>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8" name="Straight Arrow Connector 507">
            <a:extLst>
              <a:ext uri="{FF2B5EF4-FFF2-40B4-BE49-F238E27FC236}">
                <a16:creationId xmlns:a16="http://schemas.microsoft.com/office/drawing/2014/main" id="{BA82F949-9F87-48E0-A466-4ACEFDC9ADBD}"/>
              </a:ext>
            </a:extLst>
          </p:cNvPr>
          <p:cNvCxnSpPr>
            <a:cxnSpLocks/>
            <a:stCxn id="226" idx="3"/>
            <a:endCxn id="507" idx="1"/>
          </p:cNvCxnSpPr>
          <p:nvPr/>
        </p:nvCxnSpPr>
        <p:spPr>
          <a:xfrm>
            <a:off x="9066935" y="3471254"/>
            <a:ext cx="355889" cy="0"/>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01" name="Group 200">
            <a:extLst>
              <a:ext uri="{FF2B5EF4-FFF2-40B4-BE49-F238E27FC236}">
                <a16:creationId xmlns:a16="http://schemas.microsoft.com/office/drawing/2014/main" id="{B9AEC4B3-4B1E-46D7-82E8-D524FB018BC6}"/>
              </a:ext>
            </a:extLst>
          </p:cNvPr>
          <p:cNvGrpSpPr/>
          <p:nvPr/>
        </p:nvGrpSpPr>
        <p:grpSpPr>
          <a:xfrm>
            <a:off x="9422824" y="2196520"/>
            <a:ext cx="1153506" cy="2549467"/>
            <a:chOff x="9260899" y="1941226"/>
            <a:chExt cx="1153506" cy="2549467"/>
          </a:xfrm>
        </p:grpSpPr>
        <p:sp>
          <p:nvSpPr>
            <p:cNvPr id="507" name="Rectangle 506">
              <a:extLst>
                <a:ext uri="{FF2B5EF4-FFF2-40B4-BE49-F238E27FC236}">
                  <a16:creationId xmlns:a16="http://schemas.microsoft.com/office/drawing/2014/main" id="{62C68861-A404-403C-AD8F-626C59B1B93D}"/>
                </a:ext>
              </a:extLst>
            </p:cNvPr>
            <p:cNvSpPr/>
            <p:nvPr/>
          </p:nvSpPr>
          <p:spPr>
            <a:xfrm>
              <a:off x="9260899" y="1941226"/>
              <a:ext cx="1153506" cy="2549467"/>
            </a:xfrm>
            <a:prstGeom prst="rect">
              <a:avLst/>
            </a:prstGeom>
            <a:solidFill>
              <a:schemeClr val="bg2">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ysClr val="windowText" lastClr="000000"/>
                  </a:solidFill>
                  <a:effectLst/>
                  <a:uLnTx/>
                  <a:uFillTx/>
                  <a:latin typeface="Trebuchet MS"/>
                  <a:ea typeface="+mn-ea"/>
                  <a:cs typeface="+mn-cs"/>
                </a:rPr>
                <a:t>Prediction</a:t>
              </a:r>
            </a:p>
          </p:txBody>
        </p:sp>
        <p:sp>
          <p:nvSpPr>
            <p:cNvPr id="192" name="Oval 191">
              <a:extLst>
                <a:ext uri="{FF2B5EF4-FFF2-40B4-BE49-F238E27FC236}">
                  <a16:creationId xmlns:a16="http://schemas.microsoft.com/office/drawing/2014/main" id="{0244D40D-8493-462E-BD56-53DBC56C2599}"/>
                </a:ext>
              </a:extLst>
            </p:cNvPr>
            <p:cNvSpPr/>
            <p:nvPr/>
          </p:nvSpPr>
          <p:spPr>
            <a:xfrm>
              <a:off x="9354660" y="2269012"/>
              <a:ext cx="965984" cy="965984"/>
            </a:xfrm>
            <a:prstGeom prst="ellipse">
              <a:avLst/>
            </a:prstGeom>
            <a:solidFill>
              <a:schemeClr val="tx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p>
            <a:p>
              <a:pPr algn="ctr"/>
              <a:r>
                <a:rPr lang="en-US" sz="1400"/>
                <a:t>Real</a:t>
              </a:r>
              <a:endParaRPr lang="en-US"/>
            </a:p>
          </p:txBody>
        </p:sp>
        <p:sp>
          <p:nvSpPr>
            <p:cNvPr id="193" name="Oval 192">
              <a:extLst>
                <a:ext uri="{FF2B5EF4-FFF2-40B4-BE49-F238E27FC236}">
                  <a16:creationId xmlns:a16="http://schemas.microsoft.com/office/drawing/2014/main" id="{2D0215C3-86DE-424C-AF4A-61196E0BCADE}"/>
                </a:ext>
              </a:extLst>
            </p:cNvPr>
            <p:cNvSpPr/>
            <p:nvPr/>
          </p:nvSpPr>
          <p:spPr>
            <a:xfrm>
              <a:off x="9357000" y="3350425"/>
              <a:ext cx="965984" cy="965984"/>
            </a:xfrm>
            <a:prstGeom prst="ellipse">
              <a:avLst/>
            </a:prstGeom>
            <a:solidFill>
              <a:schemeClr val="accent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p>
            <a:p>
              <a:pPr algn="ctr"/>
              <a:r>
                <a:rPr lang="en-US" sz="1400">
                  <a:solidFill>
                    <a:schemeClr val="tx1"/>
                  </a:solidFill>
                </a:rPr>
                <a:t>Fake</a:t>
              </a:r>
            </a:p>
          </p:txBody>
        </p:sp>
        <p:pic>
          <p:nvPicPr>
            <p:cNvPr id="196" name="Graphic 195" descr="Checkmark">
              <a:extLst>
                <a:ext uri="{FF2B5EF4-FFF2-40B4-BE49-F238E27FC236}">
                  <a16:creationId xmlns:a16="http://schemas.microsoft.com/office/drawing/2014/main" id="{C2903F5D-CF76-4081-AFAD-21978B8692C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516547" y="2302394"/>
              <a:ext cx="642209" cy="642209"/>
            </a:xfrm>
            <a:prstGeom prst="rect">
              <a:avLst/>
            </a:prstGeom>
          </p:spPr>
        </p:pic>
        <p:pic>
          <p:nvPicPr>
            <p:cNvPr id="200" name="Graphic 199" descr="Close">
              <a:extLst>
                <a:ext uri="{FF2B5EF4-FFF2-40B4-BE49-F238E27FC236}">
                  <a16:creationId xmlns:a16="http://schemas.microsoft.com/office/drawing/2014/main" id="{8A8812E6-EE5C-4647-A551-536B57459CD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480742" y="3369190"/>
              <a:ext cx="713819" cy="713819"/>
            </a:xfrm>
            <a:prstGeom prst="rect">
              <a:avLst/>
            </a:prstGeom>
          </p:spPr>
        </p:pic>
      </p:grpSp>
      <p:pic>
        <p:nvPicPr>
          <p:cNvPr id="205" name="Picture 204">
            <a:extLst>
              <a:ext uri="{FF2B5EF4-FFF2-40B4-BE49-F238E27FC236}">
                <a16:creationId xmlns:a16="http://schemas.microsoft.com/office/drawing/2014/main" id="{B20D5929-6991-49BB-92F3-DD446EA36598}"/>
              </a:ext>
            </a:extLst>
          </p:cNvPr>
          <p:cNvPicPr>
            <a:picLocks noChangeAspect="1"/>
          </p:cNvPicPr>
          <p:nvPr/>
        </p:nvPicPr>
        <p:blipFill>
          <a:blip r:embed="rId17"/>
          <a:stretch>
            <a:fillRect/>
          </a:stretch>
        </p:blipFill>
        <p:spPr>
          <a:xfrm rot="16200000">
            <a:off x="599426" y="3547737"/>
            <a:ext cx="1066800" cy="1600200"/>
          </a:xfrm>
          <a:prstGeom prst="rect">
            <a:avLst/>
          </a:prstGeom>
        </p:spPr>
      </p:pic>
      <p:pic>
        <p:nvPicPr>
          <p:cNvPr id="206" name="Picture 205">
            <a:extLst>
              <a:ext uri="{FF2B5EF4-FFF2-40B4-BE49-F238E27FC236}">
                <a16:creationId xmlns:a16="http://schemas.microsoft.com/office/drawing/2014/main" id="{5D855A87-28EA-4D8B-91D1-AC5563A95D56}"/>
              </a:ext>
            </a:extLst>
          </p:cNvPr>
          <p:cNvPicPr>
            <a:picLocks noChangeAspect="1"/>
          </p:cNvPicPr>
          <p:nvPr/>
        </p:nvPicPr>
        <p:blipFill>
          <a:blip r:embed="rId17"/>
          <a:stretch>
            <a:fillRect/>
          </a:stretch>
        </p:blipFill>
        <p:spPr>
          <a:xfrm rot="16200000">
            <a:off x="762011" y="3704022"/>
            <a:ext cx="1066800" cy="1600200"/>
          </a:xfrm>
          <a:prstGeom prst="rect">
            <a:avLst/>
          </a:prstGeom>
        </p:spPr>
      </p:pic>
      <p:pic>
        <p:nvPicPr>
          <p:cNvPr id="207" name="Picture 206">
            <a:extLst>
              <a:ext uri="{FF2B5EF4-FFF2-40B4-BE49-F238E27FC236}">
                <a16:creationId xmlns:a16="http://schemas.microsoft.com/office/drawing/2014/main" id="{178FB9D5-FEA6-4AE6-828E-0DABB921FC77}"/>
              </a:ext>
            </a:extLst>
          </p:cNvPr>
          <p:cNvPicPr>
            <a:picLocks noChangeAspect="1"/>
          </p:cNvPicPr>
          <p:nvPr/>
        </p:nvPicPr>
        <p:blipFill>
          <a:blip r:embed="rId17"/>
          <a:stretch>
            <a:fillRect/>
          </a:stretch>
        </p:blipFill>
        <p:spPr>
          <a:xfrm rot="16200000">
            <a:off x="916518" y="3951782"/>
            <a:ext cx="1066800" cy="1600200"/>
          </a:xfrm>
          <a:prstGeom prst="rect">
            <a:avLst/>
          </a:prstGeom>
        </p:spPr>
      </p:pic>
      <p:cxnSp>
        <p:nvCxnSpPr>
          <p:cNvPr id="515" name="Straight Arrow Connector 514">
            <a:extLst>
              <a:ext uri="{FF2B5EF4-FFF2-40B4-BE49-F238E27FC236}">
                <a16:creationId xmlns:a16="http://schemas.microsoft.com/office/drawing/2014/main" id="{CA3A153E-419E-4DB5-8825-A005ED18E414}"/>
              </a:ext>
            </a:extLst>
          </p:cNvPr>
          <p:cNvCxnSpPr>
            <a:cxnSpLocks/>
          </p:cNvCxnSpPr>
          <p:nvPr/>
        </p:nvCxnSpPr>
        <p:spPr>
          <a:xfrm>
            <a:off x="2247648" y="4661692"/>
            <a:ext cx="291418" cy="356"/>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9" name="Rectangle 208">
            <a:extLst>
              <a:ext uri="{FF2B5EF4-FFF2-40B4-BE49-F238E27FC236}">
                <a16:creationId xmlns:a16="http://schemas.microsoft.com/office/drawing/2014/main" id="{3124B323-9A4B-4316-B490-4C9657A9355C}"/>
              </a:ext>
            </a:extLst>
          </p:cNvPr>
          <p:cNvSpPr/>
          <p:nvPr/>
        </p:nvSpPr>
        <p:spPr>
          <a:xfrm>
            <a:off x="958049" y="4794126"/>
            <a:ext cx="1153506" cy="773022"/>
          </a:xfrm>
          <a:prstGeom prst="rect">
            <a:avLst/>
          </a:prstGeom>
          <a:solidFill>
            <a:schemeClr val="bg2">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Noise</a:t>
            </a:r>
          </a:p>
        </p:txBody>
      </p:sp>
    </p:spTree>
    <p:extLst>
      <p:ext uri="{BB962C8B-B14F-4D97-AF65-F5344CB8AC3E}">
        <p14:creationId xmlns:p14="http://schemas.microsoft.com/office/powerpoint/2010/main" val="2458487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Reinforcement Learning</a:t>
            </a:r>
          </a:p>
        </p:txBody>
      </p:sp>
      <p:pic>
        <p:nvPicPr>
          <p:cNvPr id="4" name="Picture 3" descr="A close up of a dog&#10;&#10;Description automatically generated">
            <a:extLst>
              <a:ext uri="{FF2B5EF4-FFF2-40B4-BE49-F238E27FC236}">
                <a16:creationId xmlns:a16="http://schemas.microsoft.com/office/drawing/2014/main" id="{F415595D-4A88-4578-AF1B-2ACD6C1E11CC}"/>
              </a:ext>
            </a:extLst>
          </p:cNvPr>
          <p:cNvPicPr>
            <a:picLocks noChangeAspect="1"/>
          </p:cNvPicPr>
          <p:nvPr/>
        </p:nvPicPr>
        <p:blipFill rotWithShape="1">
          <a:blip r:embed="rId3"/>
          <a:srcRect l="8662" t="8852" r="8883"/>
          <a:stretch/>
        </p:blipFill>
        <p:spPr>
          <a:xfrm>
            <a:off x="1200150" y="2066925"/>
            <a:ext cx="2390776" cy="2647949"/>
          </a:xfrm>
          <a:prstGeom prst="rect">
            <a:avLst/>
          </a:prstGeom>
          <a:ln w="228600" cap="sq" cmpd="thickThin">
            <a:solidFill>
              <a:srgbClr val="000000"/>
            </a:solidFill>
            <a:prstDash val="solid"/>
            <a:miter lim="800000"/>
          </a:ln>
          <a:effectLst>
            <a:outerShdw blurRad="50800" dist="38100" dir="8100000" algn="tr" rotWithShape="0">
              <a:prstClr val="black">
                <a:alpha val="40000"/>
              </a:prstClr>
            </a:outerShdw>
          </a:effectLst>
        </p:spPr>
      </p:pic>
      <p:pic>
        <p:nvPicPr>
          <p:cNvPr id="6" name="Graphic 5" descr="Dog">
            <a:extLst>
              <a:ext uri="{FF2B5EF4-FFF2-40B4-BE49-F238E27FC236}">
                <a16:creationId xmlns:a16="http://schemas.microsoft.com/office/drawing/2014/main" id="{806BD5AA-EB90-4020-963E-2869206725F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2525" y="2466975"/>
            <a:ext cx="1238250" cy="1238250"/>
          </a:xfrm>
          <a:prstGeom prst="rect">
            <a:avLst/>
          </a:prstGeom>
        </p:spPr>
      </p:pic>
      <p:sp>
        <p:nvSpPr>
          <p:cNvPr id="7" name="Rectangle 6">
            <a:extLst>
              <a:ext uri="{FF2B5EF4-FFF2-40B4-BE49-F238E27FC236}">
                <a16:creationId xmlns:a16="http://schemas.microsoft.com/office/drawing/2014/main" id="{74E01FAE-41B1-448C-AE8F-F6943E304907}"/>
              </a:ext>
            </a:extLst>
          </p:cNvPr>
          <p:cNvSpPr/>
          <p:nvPr/>
        </p:nvSpPr>
        <p:spPr>
          <a:xfrm>
            <a:off x="5038725" y="3612928"/>
            <a:ext cx="1085850" cy="42567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b="1">
                <a:solidFill>
                  <a:sysClr val="windowText" lastClr="000000"/>
                </a:solidFill>
                <a:latin typeface="Trebuchet MS"/>
              </a:rPr>
              <a:t>Agent</a:t>
            </a:r>
            <a:endParaRPr kumimoji="0" lang="en-US" sz="1800" b="1" i="0" u="none" strike="noStrike" kern="1200" cap="none" spc="0" normalizeH="0" baseline="0" noProof="0">
              <a:ln>
                <a:noFill/>
              </a:ln>
              <a:solidFill>
                <a:sysClr val="windowText" lastClr="000000"/>
              </a:solidFill>
              <a:effectLst/>
              <a:uLnTx/>
              <a:uFillTx/>
              <a:latin typeface="Trebuchet MS"/>
              <a:ea typeface="+mn-ea"/>
              <a:cs typeface="+mn-cs"/>
            </a:endParaRPr>
          </a:p>
        </p:txBody>
      </p:sp>
      <p:pic>
        <p:nvPicPr>
          <p:cNvPr id="9" name="Graphic 8" descr="Forest scene">
            <a:extLst>
              <a:ext uri="{FF2B5EF4-FFF2-40B4-BE49-F238E27FC236}">
                <a16:creationId xmlns:a16="http://schemas.microsoft.com/office/drawing/2014/main" id="{05CE98FF-BAEA-448F-B560-C3B132D52F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20100" y="2519743"/>
            <a:ext cx="1076325" cy="1076325"/>
          </a:xfrm>
          <a:prstGeom prst="rect">
            <a:avLst/>
          </a:prstGeom>
        </p:spPr>
      </p:pic>
      <p:sp>
        <p:nvSpPr>
          <p:cNvPr id="10" name="Rectangle 9">
            <a:extLst>
              <a:ext uri="{FF2B5EF4-FFF2-40B4-BE49-F238E27FC236}">
                <a16:creationId xmlns:a16="http://schemas.microsoft.com/office/drawing/2014/main" id="{21DD81CA-E1ED-4803-9946-81A83C5DEF35}"/>
              </a:ext>
            </a:extLst>
          </p:cNvPr>
          <p:cNvSpPr/>
          <p:nvPr/>
        </p:nvSpPr>
        <p:spPr>
          <a:xfrm>
            <a:off x="8191500" y="3615881"/>
            <a:ext cx="1638300" cy="422719"/>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b="1">
                <a:solidFill>
                  <a:sysClr val="windowText" lastClr="000000"/>
                </a:solidFill>
                <a:latin typeface="Trebuchet MS"/>
              </a:rPr>
              <a:t>Environment</a:t>
            </a:r>
            <a:endParaRPr kumimoji="0" lang="en-US" sz="1800" b="1" i="0" u="none" strike="noStrike" kern="1200" cap="none" spc="0" normalizeH="0" baseline="0" noProof="0">
              <a:ln>
                <a:noFill/>
              </a:ln>
              <a:solidFill>
                <a:sysClr val="windowText" lastClr="000000"/>
              </a:solidFill>
              <a:effectLst/>
              <a:uLnTx/>
              <a:uFillTx/>
              <a:latin typeface="Trebuchet MS"/>
              <a:ea typeface="+mn-ea"/>
              <a:cs typeface="+mn-cs"/>
            </a:endParaRPr>
          </a:p>
        </p:txBody>
      </p:sp>
      <p:sp>
        <p:nvSpPr>
          <p:cNvPr id="12" name="Arrow: U-Turn 11">
            <a:extLst>
              <a:ext uri="{FF2B5EF4-FFF2-40B4-BE49-F238E27FC236}">
                <a16:creationId xmlns:a16="http://schemas.microsoft.com/office/drawing/2014/main" id="{75330C2E-0E48-4FB6-8480-267F56CF8F2C}"/>
              </a:ext>
            </a:extLst>
          </p:cNvPr>
          <p:cNvSpPr/>
          <p:nvPr/>
        </p:nvSpPr>
        <p:spPr>
          <a:xfrm>
            <a:off x="5486399" y="1880807"/>
            <a:ext cx="3752851" cy="638936"/>
          </a:xfrm>
          <a:prstGeom prst="uturnArrow">
            <a:avLst>
              <a:gd name="adj1" fmla="val 25000"/>
              <a:gd name="adj2" fmla="val 25000"/>
              <a:gd name="adj3" fmla="val 32454"/>
              <a:gd name="adj4" fmla="val 43750"/>
              <a:gd name="adj5" fmla="val 100000"/>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Arrow: U-Turn 12">
            <a:extLst>
              <a:ext uri="{FF2B5EF4-FFF2-40B4-BE49-F238E27FC236}">
                <a16:creationId xmlns:a16="http://schemas.microsoft.com/office/drawing/2014/main" id="{8015BE5D-6736-4C5B-B533-1B30AC5FE17F}"/>
              </a:ext>
            </a:extLst>
          </p:cNvPr>
          <p:cNvSpPr/>
          <p:nvPr/>
        </p:nvSpPr>
        <p:spPr>
          <a:xfrm rot="10800000">
            <a:off x="5353050" y="4209384"/>
            <a:ext cx="3762375" cy="638936"/>
          </a:xfrm>
          <a:prstGeom prst="uturnArrow">
            <a:avLst>
              <a:gd name="adj1" fmla="val 25000"/>
              <a:gd name="adj2" fmla="val 25000"/>
              <a:gd name="adj3" fmla="val 32454"/>
              <a:gd name="adj4" fmla="val 43750"/>
              <a:gd name="adj5" fmla="val 100000"/>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91508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dirty="0"/>
              <a:t>NEXT Steps</a:t>
            </a:r>
            <a:endParaRPr lang="en-US" dirty="0"/>
          </a:p>
        </p:txBody>
      </p:sp>
    </p:spTree>
    <p:extLst>
      <p:ext uri="{BB962C8B-B14F-4D97-AF65-F5344CB8AC3E}">
        <p14:creationId xmlns:p14="http://schemas.microsoft.com/office/powerpoint/2010/main" val="2250662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69" name="Picture 68">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71" name="Straight Connector 70">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4C12901-9FCC-461E-A64A-89B4791235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75" name="Rectangle 74">
            <a:extLst>
              <a:ext uri="{FF2B5EF4-FFF2-40B4-BE49-F238E27FC236}">
                <a16:creationId xmlns:a16="http://schemas.microsoft.com/office/drawing/2014/main" id="{FD6EDB49-211E-499D-9A08-6C5FF3D06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72526" cy="617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7" name="Rectangle 76">
            <a:extLst>
              <a:ext uri="{FF2B5EF4-FFF2-40B4-BE49-F238E27FC236}">
                <a16:creationId xmlns:a16="http://schemas.microsoft.com/office/drawing/2014/main" id="{38F9F37E-D3CF-4F3D-96C2-25307819D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9" name="Rectangle 78">
            <a:extLst>
              <a:ext uri="{FF2B5EF4-FFF2-40B4-BE49-F238E27FC236}">
                <a16:creationId xmlns:a16="http://schemas.microsoft.com/office/drawing/2014/main" id="{C5FFF17D-767C-40E7-8C89-962F1F54B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997" y="574657"/>
            <a:ext cx="9814806" cy="4359095"/>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1" name="Rectangle 80">
            <a:extLst>
              <a:ext uri="{FF2B5EF4-FFF2-40B4-BE49-F238E27FC236}">
                <a16:creationId xmlns:a16="http://schemas.microsoft.com/office/drawing/2014/main" id="{E69F39E1-619D-4D9E-8823-8BD8CC320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 y="779100"/>
            <a:ext cx="9406433" cy="3950208"/>
          </a:xfrm>
          <a:prstGeom prst="rect">
            <a:avLst/>
          </a:prstGeom>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1002">
            <a:schemeClr val="dk2"/>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3" name="Rectangle 82">
            <a:extLst>
              <a:ext uri="{FF2B5EF4-FFF2-40B4-BE49-F238E27FC236}">
                <a16:creationId xmlns:a16="http://schemas.microsoft.com/office/drawing/2014/main" id="{C8C53F47-DF50-454F-A5A6-6B969748D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1316" y="927233"/>
            <a:ext cx="9110167" cy="3653942"/>
          </a:xfrm>
          <a:prstGeom prst="rect">
            <a:avLst/>
          </a:prstGeom>
          <a:noFill/>
          <a:ln>
            <a:solidFill>
              <a:srgbClr val="DFD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306421" y="1238447"/>
            <a:ext cx="8465302" cy="902691"/>
          </a:xfrm>
        </p:spPr>
        <p:txBody>
          <a:bodyPr vert="horz" lIns="91440" tIns="45720" rIns="91440" bIns="45720" rtlCol="0" anchor="ctr">
            <a:normAutofit/>
          </a:bodyPr>
          <a:lstStyle/>
          <a:p>
            <a:pPr algn="l" defTabSz="914400"/>
            <a:r>
              <a:rPr lang="en-US" sz="3200" b="0" i="0" kern="1200" cap="all" dirty="0">
                <a:solidFill>
                  <a:srgbClr val="FFFFFF"/>
                </a:solidFill>
                <a:effectLst/>
                <a:latin typeface="+mj-lt"/>
                <a:ea typeface="+mj-ea"/>
                <a:cs typeface="+mj-cs"/>
              </a:rPr>
              <a:t>Agenda – Part 6</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idx="1"/>
          </p:nvPr>
        </p:nvSpPr>
        <p:spPr>
          <a:xfrm>
            <a:off x="1306421" y="2218491"/>
            <a:ext cx="8465302" cy="2163214"/>
          </a:xfrm>
        </p:spPr>
        <p:txBody>
          <a:bodyPr vert="horz" lIns="91440" tIns="45720" rIns="91440" bIns="45720" rtlCol="0" anchor="t">
            <a:normAutofit/>
          </a:bodyPr>
          <a:lstStyle/>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Moving Forward</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Natural Language Processing</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Recurrent Neural Networks</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Other Architectures</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Closing Thoughts</a:t>
            </a:r>
          </a:p>
          <a:p>
            <a:pPr marL="457200" indent="-228600" defTabSz="914400">
              <a:lnSpc>
                <a:spcPct val="110000"/>
              </a:lnSpc>
              <a:buClr>
                <a:schemeClr val="accent1"/>
              </a:buClr>
              <a:buFont typeface="Arial" panose="020B0604020202020204" pitchFamily="34" charset="0"/>
              <a:buChar char="•"/>
            </a:pPr>
            <a:endParaRPr lang="en-US" sz="1400" dirty="0">
              <a:solidFill>
                <a:srgbClr val="FFFFFF"/>
              </a:solidFill>
            </a:endParaRPr>
          </a:p>
          <a:p>
            <a:pPr marL="457200" indent="-228600" defTabSz="914400">
              <a:lnSpc>
                <a:spcPct val="110000"/>
              </a:lnSpc>
              <a:buClr>
                <a:schemeClr val="accent1"/>
              </a:buClr>
              <a:buFont typeface="Arial" panose="020B0604020202020204" pitchFamily="34" charset="0"/>
              <a:buChar char="•"/>
            </a:pPr>
            <a:endParaRPr lang="en-US" sz="1400" dirty="0">
              <a:solidFill>
                <a:srgbClr val="FFFFFF"/>
              </a:solidFill>
            </a:endParaRPr>
          </a:p>
          <a:p>
            <a:pPr marL="457200" indent="-228600" defTabSz="914400">
              <a:lnSpc>
                <a:spcPct val="110000"/>
              </a:lnSpc>
              <a:buClr>
                <a:schemeClr val="accent1"/>
              </a:buClr>
              <a:buFont typeface="Arial" panose="020B0604020202020204" pitchFamily="34" charset="0"/>
              <a:buChar char="•"/>
            </a:pPr>
            <a:endParaRPr lang="en-US" sz="1400" dirty="0">
              <a:solidFill>
                <a:srgbClr val="FFFFFF"/>
              </a:solidFill>
            </a:endParaRPr>
          </a:p>
        </p:txBody>
      </p:sp>
      <p:pic>
        <p:nvPicPr>
          <p:cNvPr id="85" name="Picture 84">
            <a:extLst>
              <a:ext uri="{FF2B5EF4-FFF2-40B4-BE49-F238E27FC236}">
                <a16:creationId xmlns:a16="http://schemas.microsoft.com/office/drawing/2014/main" id="{6A26901A-BC62-4A3A-A07A-65E1F3DDDE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spTree>
    <p:extLst>
      <p:ext uri="{BB962C8B-B14F-4D97-AF65-F5344CB8AC3E}">
        <p14:creationId xmlns:p14="http://schemas.microsoft.com/office/powerpoint/2010/main" val="1564053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59DDAF-AC9A-4FB2-A3DE-A74178899010}"/>
              </a:ext>
            </a:extLst>
          </p:cNvPr>
          <p:cNvSpPr>
            <a:spLocks noGrp="1"/>
          </p:cNvSpPr>
          <p:nvPr>
            <p:ph type="title"/>
          </p:nvPr>
        </p:nvSpPr>
        <p:spPr>
          <a:xfrm>
            <a:off x="570885" y="0"/>
            <a:ext cx="9976104" cy="947283"/>
          </a:xfrm>
        </p:spPr>
        <p:txBody>
          <a:bodyPr/>
          <a:lstStyle/>
          <a:p>
            <a:r>
              <a:rPr lang="en-US" sz="3200"/>
              <a:t>ENABLING PORTABILITY WITH NGC CONTAINERS</a:t>
            </a:r>
          </a:p>
        </p:txBody>
      </p:sp>
      <p:sp>
        <p:nvSpPr>
          <p:cNvPr id="9" name="Content Placeholder 6">
            <a:extLst>
              <a:ext uri="{FF2B5EF4-FFF2-40B4-BE49-F238E27FC236}">
                <a16:creationId xmlns:a16="http://schemas.microsoft.com/office/drawing/2014/main" id="{A26927B4-014E-4670-987E-AC9C4DD6EFBD}"/>
              </a:ext>
            </a:extLst>
          </p:cNvPr>
          <p:cNvSpPr txBox="1">
            <a:spLocks/>
          </p:cNvSpPr>
          <p:nvPr/>
        </p:nvSpPr>
        <p:spPr bwMode="auto">
          <a:xfrm>
            <a:off x="478565" y="1192602"/>
            <a:ext cx="5334173" cy="44461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0" marR="0" lvl="0" indent="0" algn="l" defTabSz="457200" rtl="0" eaLnBrk="1" fontAlgn="base" latinLnBrk="0" hangingPunct="1">
              <a:lnSpc>
                <a:spcPct val="90000"/>
              </a:lnSpc>
              <a:spcBef>
                <a:spcPts val="900"/>
              </a:spcBef>
              <a:spcAft>
                <a:spcPts val="0"/>
              </a:spcAft>
              <a:buClr>
                <a:srgbClr val="000000"/>
              </a:buClr>
              <a:buSzPct val="100000"/>
              <a:buFontTx/>
              <a:buNone/>
              <a:tabLst/>
              <a:defRPr/>
            </a:pPr>
            <a:r>
              <a:rPr kumimoji="0" lang="en-US" sz="1400" b="0" i="0" u="none" strike="noStrike" kern="1200" cap="none" spc="0" normalizeH="0" baseline="0" noProof="0" dirty="0">
                <a:ln>
                  <a:noFill/>
                </a:ln>
                <a:solidFill>
                  <a:srgbClr val="76B900"/>
                </a:solidFill>
                <a:effectLst/>
                <a:uLnTx/>
                <a:uFillTx/>
                <a:latin typeface="Trebuchet MS"/>
                <a:ea typeface="+mn-ea"/>
                <a:cs typeface="+mn-cs"/>
                <a:sym typeface="Arial"/>
              </a:rPr>
              <a:t>Extensive</a:t>
            </a:r>
          </a:p>
          <a:p>
            <a:pPr marL="342900" marR="0" lvl="0" indent="-342900" algn="l" defTabSz="4572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1200" cap="none" spc="0" normalizeH="0" baseline="0" noProof="0" dirty="0">
                <a:ln>
                  <a:noFill/>
                </a:ln>
                <a:solidFill>
                  <a:srgbClr val="000000"/>
                </a:solidFill>
                <a:effectLst/>
                <a:uLnTx/>
                <a:uFillTx/>
                <a:latin typeface="Trebuchet MS"/>
                <a:ea typeface="+mn-ea"/>
                <a:cs typeface="+mn-cs"/>
                <a:sym typeface="Arial"/>
              </a:rPr>
              <a:t>Diverse range of workloads and industry specific use cases</a:t>
            </a:r>
            <a:endParaRPr kumimoji="0" lang="en-US" sz="1400" b="0" i="0" u="none" strike="noStrike" kern="1200" cap="none" spc="0" normalizeH="0" baseline="0" noProof="0" dirty="0">
              <a:ln>
                <a:noFill/>
              </a:ln>
              <a:solidFill>
                <a:srgbClr val="76B900"/>
              </a:solidFill>
              <a:effectLst/>
              <a:uLnTx/>
              <a:uFillTx/>
              <a:latin typeface="Trebuchet MS"/>
              <a:ea typeface="+mn-ea"/>
              <a:cs typeface="+mn-cs"/>
              <a:sym typeface="Arial"/>
            </a:endParaRPr>
          </a:p>
          <a:p>
            <a:pPr marL="0" marR="0" lvl="0" indent="0" algn="l" defTabSz="457200" rtl="0" eaLnBrk="1" fontAlgn="base" latinLnBrk="0" hangingPunct="1">
              <a:lnSpc>
                <a:spcPct val="90000"/>
              </a:lnSpc>
              <a:spcBef>
                <a:spcPts val="600"/>
              </a:spcBef>
              <a:spcAft>
                <a:spcPts val="0"/>
              </a:spcAft>
              <a:buClr>
                <a:srgbClr val="000000"/>
              </a:buClr>
              <a:buSzPct val="100000"/>
              <a:buFontTx/>
              <a:buNone/>
              <a:tabLst/>
              <a:defRPr/>
            </a:pPr>
            <a:r>
              <a:rPr kumimoji="0" lang="en-US" sz="1400" b="0" i="0" u="none" strike="noStrike" kern="0" cap="none" spc="0" normalizeH="0" baseline="0" noProof="0" dirty="0">
                <a:ln>
                  <a:noFill/>
                </a:ln>
                <a:solidFill>
                  <a:srgbClr val="76B900"/>
                </a:solidFill>
                <a:effectLst/>
                <a:uLnTx/>
                <a:uFillTx/>
                <a:latin typeface="Trebuchet MS"/>
                <a:ea typeface="+mn-ea"/>
                <a:cs typeface="+mn-cs"/>
                <a:sym typeface="Arial"/>
              </a:rPr>
              <a:t>Optimized</a:t>
            </a:r>
          </a:p>
          <a:p>
            <a:pPr marL="342900" marR="0" lvl="0" indent="-342900" algn="l" defTabSz="4572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dirty="0">
                <a:ln>
                  <a:noFill/>
                </a:ln>
                <a:solidFill>
                  <a:srgbClr val="000000"/>
                </a:solidFill>
                <a:effectLst/>
                <a:uLnTx/>
                <a:uFillTx/>
                <a:latin typeface="Trebuchet MS"/>
                <a:ea typeface="+mn-ea"/>
                <a:cs typeface="+mn-cs"/>
                <a:sym typeface="Arial"/>
              </a:rPr>
              <a:t>DL </a:t>
            </a:r>
            <a:r>
              <a:rPr kumimoji="0" lang="en-US" sz="1200" b="0" i="0" u="none" strike="noStrike" kern="1200" cap="none" spc="0" normalizeH="0" baseline="0" noProof="0" dirty="0">
                <a:ln>
                  <a:noFill/>
                </a:ln>
                <a:solidFill>
                  <a:srgbClr val="000000"/>
                </a:solidFill>
                <a:effectLst/>
                <a:uLnTx/>
                <a:uFillTx/>
                <a:latin typeface="Trebuchet MS"/>
                <a:ea typeface="+mn-ea"/>
                <a:cs typeface="+mn-cs"/>
                <a:sym typeface="Arial"/>
              </a:rPr>
              <a:t>containers</a:t>
            </a:r>
            <a:r>
              <a:rPr kumimoji="0" lang="en-US" sz="1200" b="0" i="0" u="none" strike="noStrike" kern="0" cap="none" spc="0" normalizeH="0" baseline="0" noProof="0" dirty="0">
                <a:ln>
                  <a:noFill/>
                </a:ln>
                <a:solidFill>
                  <a:srgbClr val="000000"/>
                </a:solidFill>
                <a:effectLst/>
                <a:uLnTx/>
                <a:uFillTx/>
                <a:latin typeface="Trebuchet MS"/>
                <a:ea typeface="+mn-ea"/>
                <a:cs typeface="+mn-cs"/>
                <a:sym typeface="Arial"/>
              </a:rPr>
              <a:t> updated monthly</a:t>
            </a:r>
            <a:r>
              <a:rPr kumimoji="0" lang="en-US" sz="1200" b="0" i="0" u="none" strike="noStrike" kern="1200" cap="none" spc="0" normalizeH="0" baseline="0" noProof="0" dirty="0">
                <a:ln>
                  <a:noFill/>
                </a:ln>
                <a:solidFill>
                  <a:srgbClr val="000000"/>
                </a:solidFill>
                <a:effectLst/>
                <a:uLnTx/>
                <a:uFillTx/>
                <a:latin typeface="Trebuchet MS"/>
                <a:ea typeface="+mn-ea"/>
                <a:cs typeface="+mn-cs"/>
                <a:sym typeface="Arial"/>
              </a:rPr>
              <a:t> </a:t>
            </a:r>
            <a:endParaRPr kumimoji="0" lang="en-US" sz="1200" b="0" i="0" u="none" strike="noStrike" kern="0" cap="none" spc="0" normalizeH="0" baseline="0" noProof="0" dirty="0">
              <a:ln>
                <a:noFill/>
              </a:ln>
              <a:solidFill>
                <a:srgbClr val="000000"/>
              </a:solidFill>
              <a:effectLst/>
              <a:uLnTx/>
              <a:uFillTx/>
              <a:latin typeface="Trebuchet MS" pitchFamily="34" charset="0"/>
              <a:ea typeface="+mn-ea"/>
              <a:cs typeface="+mn-cs"/>
              <a:sym typeface="Arial"/>
            </a:endParaRPr>
          </a:p>
          <a:p>
            <a:pPr marL="342900" marR="0" lvl="0" indent="-342900" algn="l" defTabSz="9144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dirty="0">
                <a:ln>
                  <a:noFill/>
                </a:ln>
                <a:solidFill>
                  <a:srgbClr val="000000"/>
                </a:solidFill>
                <a:effectLst/>
                <a:uLnTx/>
                <a:uFillTx/>
                <a:latin typeface="Trebuchet MS"/>
                <a:ea typeface="+mn-ea"/>
                <a:cs typeface="+mn-cs"/>
                <a:sym typeface="Arial"/>
              </a:rPr>
              <a:t>Packed with latest features and superior performance</a:t>
            </a:r>
          </a:p>
          <a:p>
            <a:pPr marL="0" marR="0" lvl="0" indent="0" algn="l" defTabSz="914400" rtl="0" eaLnBrk="1" fontAlgn="base" latinLnBrk="0" hangingPunct="1">
              <a:lnSpc>
                <a:spcPct val="90000"/>
              </a:lnSpc>
              <a:spcBef>
                <a:spcPts val="900"/>
              </a:spcBef>
              <a:spcAft>
                <a:spcPts val="0"/>
              </a:spcAft>
              <a:buClr>
                <a:srgbClr val="000000"/>
              </a:buClr>
              <a:buSzPct val="100000"/>
              <a:buFontTx/>
              <a:buNone/>
              <a:tabLst/>
              <a:defRPr/>
            </a:pPr>
            <a:r>
              <a:rPr kumimoji="0" lang="en-US" sz="1400" b="0" i="0" u="none" strike="noStrike" kern="0" cap="none" spc="0" normalizeH="0" baseline="0" noProof="0" dirty="0">
                <a:ln>
                  <a:noFill/>
                </a:ln>
                <a:solidFill>
                  <a:srgbClr val="76B900"/>
                </a:solidFill>
                <a:effectLst/>
                <a:uLnTx/>
                <a:uFillTx/>
                <a:latin typeface="Trebuchet MS"/>
                <a:ea typeface="+mn-ea"/>
                <a:cs typeface="+mn-cs"/>
                <a:sym typeface="Arial"/>
              </a:rPr>
              <a:t>Secure &amp; Reliable</a:t>
            </a:r>
          </a:p>
          <a:p>
            <a:pPr marL="285750" marR="0" lvl="0" indent="-285750" algn="l" defTabSz="9144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dirty="0">
                <a:ln>
                  <a:noFill/>
                </a:ln>
                <a:solidFill>
                  <a:srgbClr val="000000"/>
                </a:solidFill>
                <a:effectLst/>
                <a:uLnTx/>
                <a:uFillTx/>
                <a:latin typeface="Trebuchet MS"/>
                <a:ea typeface="+mn-ea"/>
                <a:cs typeface="+mn-cs"/>
                <a:sym typeface="Arial"/>
              </a:rPr>
              <a:t>Scanned for vulnerabilities and crypto</a:t>
            </a:r>
          </a:p>
          <a:p>
            <a:pPr marL="285750" marR="0" lvl="0" indent="-285750" algn="l" defTabSz="9144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dirty="0">
                <a:ln>
                  <a:noFill/>
                </a:ln>
                <a:solidFill>
                  <a:srgbClr val="000000"/>
                </a:solidFill>
                <a:effectLst/>
                <a:uLnTx/>
                <a:uFillTx/>
                <a:latin typeface="Trebuchet MS"/>
                <a:ea typeface="+mn-ea"/>
                <a:cs typeface="+mn-cs"/>
                <a:sym typeface="Arial"/>
              </a:rPr>
              <a:t>Tested on workstations, servers, &amp; cloud instances</a:t>
            </a:r>
          </a:p>
          <a:p>
            <a:pPr marL="0" marR="0" lvl="0" indent="0" algn="l" defTabSz="914400" rtl="0" eaLnBrk="1" fontAlgn="base" latinLnBrk="0" hangingPunct="1">
              <a:lnSpc>
                <a:spcPct val="90000"/>
              </a:lnSpc>
              <a:spcBef>
                <a:spcPts val="900"/>
              </a:spcBef>
              <a:spcAft>
                <a:spcPts val="0"/>
              </a:spcAft>
              <a:buClr>
                <a:srgbClr val="000000"/>
              </a:buClr>
              <a:buSzPct val="100000"/>
              <a:buFontTx/>
              <a:buNone/>
              <a:tabLst/>
              <a:defRPr/>
            </a:pPr>
            <a:r>
              <a:rPr kumimoji="0" lang="en-US" sz="1400" b="0" i="0" u="none" strike="noStrike" kern="0" cap="none" spc="0" normalizeH="0" baseline="0" noProof="0" dirty="0">
                <a:ln>
                  <a:noFill/>
                </a:ln>
                <a:solidFill>
                  <a:srgbClr val="76B900"/>
                </a:solidFill>
                <a:effectLst/>
                <a:uLnTx/>
                <a:uFillTx/>
                <a:latin typeface="Trebuchet MS"/>
                <a:ea typeface="+mn-ea"/>
                <a:cs typeface="+mn-cs"/>
                <a:sym typeface="Arial"/>
              </a:rPr>
              <a:t>Scalable</a:t>
            </a:r>
          </a:p>
          <a:p>
            <a:pPr marL="342900" marR="0" lvl="0" indent="-342900" algn="l" defTabSz="9144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dirty="0">
                <a:ln>
                  <a:noFill/>
                </a:ln>
                <a:solidFill>
                  <a:srgbClr val="000000"/>
                </a:solidFill>
                <a:effectLst/>
                <a:uLnTx/>
                <a:uFillTx/>
                <a:latin typeface="Trebuchet MS"/>
                <a:ea typeface="+mn-ea"/>
                <a:cs typeface="+mn-cs"/>
                <a:sym typeface="Arial"/>
              </a:rPr>
              <a:t>Supports multi-GPU &amp; multi-node systems</a:t>
            </a:r>
          </a:p>
          <a:p>
            <a:pPr marL="0" marR="0" lvl="0" indent="0" algn="l" defTabSz="914400" rtl="0" eaLnBrk="1" fontAlgn="base" latinLnBrk="0" hangingPunct="1">
              <a:lnSpc>
                <a:spcPct val="90000"/>
              </a:lnSpc>
              <a:spcBef>
                <a:spcPts val="900"/>
              </a:spcBef>
              <a:spcAft>
                <a:spcPts val="0"/>
              </a:spcAft>
              <a:buClr>
                <a:srgbClr val="000000"/>
              </a:buClr>
              <a:buSzPct val="100000"/>
              <a:buFontTx/>
              <a:buNone/>
              <a:tabLst/>
              <a:defRPr/>
            </a:pPr>
            <a:r>
              <a:rPr kumimoji="0" lang="en-US" sz="1400" b="0" i="0" u="none" strike="noStrike" kern="0" cap="none" spc="0" normalizeH="0" baseline="0" noProof="0" dirty="0">
                <a:ln>
                  <a:noFill/>
                </a:ln>
                <a:solidFill>
                  <a:srgbClr val="76B900"/>
                </a:solidFill>
                <a:effectLst/>
                <a:uLnTx/>
                <a:uFillTx/>
                <a:latin typeface="Trebuchet MS"/>
                <a:ea typeface="+mn-ea"/>
                <a:cs typeface="+mn-cs"/>
                <a:sym typeface="Arial"/>
              </a:rPr>
              <a:t>Designed for Enterprise &amp; HPC</a:t>
            </a:r>
          </a:p>
          <a:p>
            <a:pPr marL="342900" marR="0" lvl="0" indent="-342900" algn="l" defTabSz="9144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dirty="0">
                <a:ln>
                  <a:noFill/>
                </a:ln>
                <a:solidFill>
                  <a:srgbClr val="000000"/>
                </a:solidFill>
                <a:effectLst/>
                <a:uLnTx/>
                <a:uFillTx/>
                <a:latin typeface="Trebuchet MS"/>
                <a:ea typeface="+mn-ea"/>
                <a:cs typeface="+mn-cs"/>
                <a:sym typeface="Arial"/>
              </a:rPr>
              <a:t>Supports Docker, Singularity &amp; other runtimes</a:t>
            </a:r>
          </a:p>
          <a:p>
            <a:pPr marL="0" marR="0" lvl="0" indent="0" algn="l" defTabSz="914400" rtl="0" eaLnBrk="1" fontAlgn="base" latinLnBrk="0" hangingPunct="1">
              <a:lnSpc>
                <a:spcPct val="90000"/>
              </a:lnSpc>
              <a:spcBef>
                <a:spcPts val="900"/>
              </a:spcBef>
              <a:spcAft>
                <a:spcPts val="0"/>
              </a:spcAft>
              <a:buClr>
                <a:srgbClr val="000000"/>
              </a:buClr>
              <a:buSzPct val="100000"/>
              <a:buFontTx/>
              <a:buNone/>
              <a:tabLst/>
              <a:defRPr/>
            </a:pPr>
            <a:r>
              <a:rPr kumimoji="0" lang="en-US" sz="1400" b="0" i="0" u="none" strike="noStrike" kern="0" cap="none" spc="0" normalizeH="0" baseline="0" noProof="0" dirty="0">
                <a:ln>
                  <a:noFill/>
                </a:ln>
                <a:solidFill>
                  <a:srgbClr val="76B900"/>
                </a:solidFill>
                <a:effectLst/>
                <a:uLnTx/>
                <a:uFillTx/>
                <a:latin typeface="Trebuchet MS"/>
                <a:ea typeface="+mn-ea"/>
                <a:cs typeface="+mn-cs"/>
                <a:sym typeface="Arial"/>
              </a:rPr>
              <a:t>Run Anywhere</a:t>
            </a:r>
          </a:p>
          <a:p>
            <a:pPr marL="342900" marR="0" lvl="0" indent="-342900" algn="l" defTabSz="9144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dirty="0">
                <a:ln>
                  <a:noFill/>
                </a:ln>
                <a:solidFill>
                  <a:srgbClr val="000000"/>
                </a:solidFill>
                <a:effectLst/>
                <a:uLnTx/>
                <a:uFillTx/>
                <a:latin typeface="Trebuchet MS"/>
                <a:ea typeface="+mn-ea"/>
                <a:cs typeface="+mn-cs"/>
                <a:sym typeface="Arial"/>
              </a:rPr>
              <a:t>Bare metal, VMs, Kubernetes</a:t>
            </a:r>
          </a:p>
          <a:p>
            <a:pPr marL="342900" marR="0" lvl="0" indent="-342900" algn="l" defTabSz="9144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dirty="0">
                <a:ln>
                  <a:noFill/>
                </a:ln>
                <a:solidFill>
                  <a:srgbClr val="000000"/>
                </a:solidFill>
                <a:effectLst/>
                <a:uLnTx/>
                <a:uFillTx/>
                <a:latin typeface="Trebuchet MS"/>
                <a:ea typeface="+mn-ea"/>
                <a:cs typeface="+mn-cs"/>
                <a:sym typeface="Arial"/>
              </a:rPr>
              <a:t>x86, ARM, POWER</a:t>
            </a:r>
          </a:p>
          <a:p>
            <a:pPr marL="342900" marR="0" lvl="0" indent="-342900" algn="l" defTabSz="9144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dirty="0">
                <a:ln>
                  <a:noFill/>
                </a:ln>
                <a:solidFill>
                  <a:srgbClr val="000000"/>
                </a:solidFill>
                <a:effectLst/>
                <a:uLnTx/>
                <a:uFillTx/>
                <a:latin typeface="Trebuchet MS"/>
                <a:ea typeface="+mn-ea"/>
                <a:cs typeface="+mn-cs"/>
                <a:sym typeface="Arial"/>
              </a:rPr>
              <a:t>Multi-cloud, </a:t>
            </a:r>
            <a:r>
              <a:rPr kumimoji="0" lang="en-US" sz="1200" b="0" i="0" u="none" strike="noStrike" kern="1200" cap="none" spc="0" normalizeH="0" baseline="0" noProof="0" dirty="0">
                <a:ln>
                  <a:noFill/>
                </a:ln>
                <a:solidFill>
                  <a:srgbClr val="000000"/>
                </a:solidFill>
                <a:effectLst/>
                <a:uLnTx/>
                <a:uFillTx/>
                <a:latin typeface="Trebuchet MS"/>
                <a:ea typeface="+mn-ea"/>
                <a:cs typeface="+mn-cs"/>
                <a:sym typeface="Arial"/>
              </a:rPr>
              <a:t>on-prem</a:t>
            </a:r>
            <a:r>
              <a:rPr kumimoji="0" lang="en-US" sz="1200" b="0" i="0" u="none" strike="noStrike" kern="0" cap="none" spc="0" normalizeH="0" baseline="0" noProof="0" dirty="0">
                <a:ln>
                  <a:noFill/>
                </a:ln>
                <a:solidFill>
                  <a:srgbClr val="000000"/>
                </a:solidFill>
                <a:effectLst/>
                <a:uLnTx/>
                <a:uFillTx/>
                <a:latin typeface="Trebuchet MS"/>
                <a:ea typeface="+mn-ea"/>
                <a:cs typeface="+mn-cs"/>
                <a:sym typeface="Arial"/>
              </a:rPr>
              <a:t>, </a:t>
            </a:r>
            <a:r>
              <a:rPr kumimoji="0" lang="en-US" sz="1200" b="0" i="0" u="none" strike="noStrike" kern="1200" cap="none" spc="0" normalizeH="0" baseline="0" noProof="0" dirty="0">
                <a:ln>
                  <a:noFill/>
                </a:ln>
                <a:solidFill>
                  <a:srgbClr val="000000"/>
                </a:solidFill>
                <a:effectLst/>
                <a:uLnTx/>
                <a:uFillTx/>
                <a:latin typeface="Trebuchet MS"/>
                <a:ea typeface="+mn-ea"/>
                <a:cs typeface="+mn-cs"/>
                <a:sym typeface="Arial"/>
              </a:rPr>
              <a:t>hybrid</a:t>
            </a:r>
            <a:r>
              <a:rPr kumimoji="0" lang="en-US" sz="1200" b="0" i="0" u="none" strike="noStrike" kern="0" cap="none" spc="0" normalizeH="0" baseline="0" noProof="0" dirty="0">
                <a:ln>
                  <a:noFill/>
                </a:ln>
                <a:solidFill>
                  <a:srgbClr val="000000"/>
                </a:solidFill>
                <a:effectLst/>
                <a:uLnTx/>
                <a:uFillTx/>
                <a:latin typeface="Trebuchet MS"/>
                <a:ea typeface="+mn-ea"/>
                <a:cs typeface="+mn-cs"/>
                <a:sym typeface="Arial"/>
              </a:rPr>
              <a:t>, </a:t>
            </a:r>
            <a:r>
              <a:rPr kumimoji="0" lang="en-US" sz="1200" b="0" i="0" u="none" strike="noStrike" kern="1200" cap="none" spc="0" normalizeH="0" baseline="0" noProof="0" dirty="0">
                <a:ln>
                  <a:noFill/>
                </a:ln>
                <a:solidFill>
                  <a:srgbClr val="000000"/>
                </a:solidFill>
                <a:effectLst/>
                <a:uLnTx/>
                <a:uFillTx/>
                <a:latin typeface="Trebuchet MS"/>
                <a:ea typeface="+mn-ea"/>
                <a:cs typeface="+mn-cs"/>
                <a:sym typeface="Arial"/>
              </a:rPr>
              <a:t>edge</a:t>
            </a:r>
            <a:endParaRPr kumimoji="0" lang="en-US" sz="1200" b="0" i="0" u="none" strike="noStrike" kern="0" cap="none" spc="0" normalizeH="0" baseline="0" noProof="0" dirty="0">
              <a:ln>
                <a:noFill/>
              </a:ln>
              <a:solidFill>
                <a:srgbClr val="000000"/>
              </a:solidFill>
              <a:effectLst/>
              <a:uLnTx/>
              <a:uFillTx/>
              <a:latin typeface="Trebuchet MS"/>
              <a:ea typeface="+mn-ea"/>
              <a:cs typeface="+mn-cs"/>
              <a:sym typeface="Arial"/>
            </a:endParaRPr>
          </a:p>
          <a:p>
            <a:pPr marL="0" marR="0" lvl="0" indent="0" algn="l" defTabSz="914400" rtl="0" eaLnBrk="1" fontAlgn="base" latinLnBrk="0" hangingPunct="1">
              <a:lnSpc>
                <a:spcPct val="90000"/>
              </a:lnSpc>
              <a:spcBef>
                <a:spcPts val="900"/>
              </a:spcBef>
              <a:spcAft>
                <a:spcPts val="0"/>
              </a:spcAft>
              <a:buClr>
                <a:srgbClr val="000000"/>
              </a:buClr>
              <a:buSzPct val="100000"/>
              <a:buFontTx/>
              <a:buNone/>
              <a:tabLst/>
              <a:defRPr/>
            </a:pPr>
            <a:endParaRPr kumimoji="0" lang="en-US" sz="1200" b="0" i="0" u="none" strike="noStrike" kern="0" cap="none" spc="0" normalizeH="0" baseline="0" noProof="0" dirty="0">
              <a:ln>
                <a:noFill/>
              </a:ln>
              <a:solidFill>
                <a:srgbClr val="FFFFFF"/>
              </a:solidFill>
              <a:effectLst/>
              <a:uLnTx/>
              <a:uFillTx/>
              <a:latin typeface="Trebuchet MS" pitchFamily="34" charset="0"/>
              <a:ea typeface="+mn-ea"/>
              <a:cs typeface="+mn-cs"/>
              <a:sym typeface="Arial"/>
            </a:endParaRPr>
          </a:p>
        </p:txBody>
      </p:sp>
      <p:sp>
        <p:nvSpPr>
          <p:cNvPr id="3" name="TextBox 2">
            <a:extLst>
              <a:ext uri="{FF2B5EF4-FFF2-40B4-BE49-F238E27FC236}">
                <a16:creationId xmlns:a16="http://schemas.microsoft.com/office/drawing/2014/main" id="{FF74AFF1-9178-473E-B4B2-EC530EFE91D9}"/>
              </a:ext>
            </a:extLst>
          </p:cNvPr>
          <p:cNvSpPr txBox="1"/>
          <p:nvPr/>
        </p:nvSpPr>
        <p:spPr>
          <a:xfrm>
            <a:off x="6300796" y="1007908"/>
            <a:ext cx="34547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76B900"/>
                </a:solidFill>
                <a:effectLst/>
                <a:uLnTx/>
                <a:uFillTx/>
                <a:latin typeface="Arial"/>
                <a:ea typeface="MS PGothic" pitchFamily="34" charset="-128"/>
                <a:cs typeface="Arial"/>
                <a:sym typeface="Arial"/>
              </a:rPr>
              <a:t>NGC Deep Learning Containers</a:t>
            </a:r>
          </a:p>
        </p:txBody>
      </p:sp>
      <p:pic>
        <p:nvPicPr>
          <p:cNvPr id="1026" name="Group 8">
            <a:extLst>
              <a:ext uri="{FF2B5EF4-FFF2-40B4-BE49-F238E27FC236}">
                <a16:creationId xmlns:a16="http://schemas.microsoft.com/office/drawing/2014/main" id="{5F8ACE03-76BD-40B6-830A-B04DB2B8CFE6}"/>
              </a:ext>
            </a:extLst>
          </p:cNvPr>
          <p:cNvPicPr>
            <a:picLocks noChangeArrowheads="1"/>
          </p:cNvPicPr>
          <p:nvPr/>
        </p:nvPicPr>
        <p:blipFill>
          <a:blip r:embed="rId3">
            <a:extLst>
              <a:ext uri="{28A0092B-C50C-407E-A947-70E740481C1C}">
                <a14:useLocalDpi xmlns:a14="http://schemas.microsoft.com/office/drawing/2010/main" val="0"/>
              </a:ext>
            </a:extLst>
          </a:blip>
          <a:srcRect r="-23"/>
          <a:stretch>
            <a:fillRect/>
          </a:stretch>
        </p:blipFill>
        <p:spPr bwMode="auto">
          <a:xfrm>
            <a:off x="6862987" y="1434152"/>
            <a:ext cx="3179382" cy="315413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3191B46-BAB5-48CA-BAC9-760877480852}"/>
              </a:ext>
            </a:extLst>
          </p:cNvPr>
          <p:cNvSpPr txBox="1"/>
          <p:nvPr/>
        </p:nvSpPr>
        <p:spPr>
          <a:xfrm>
            <a:off x="6182100" y="5771427"/>
            <a:ext cx="327790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Arial"/>
                <a:ea typeface="MS PGothic" pitchFamily="34" charset="-128"/>
                <a:cs typeface="Arial"/>
                <a:sym typeface="Arial"/>
                <a:hlinkClick r:id="rId4"/>
              </a:rPr>
              <a:t>Learn more about NGC Containers</a:t>
            </a:r>
            <a:endParaRPr kumimoji="0" lang="en-US" sz="1400" b="0" i="0" u="none" strike="noStrike" kern="0" cap="none" spc="0" normalizeH="0" baseline="0" noProof="0">
              <a:ln>
                <a:noFill/>
              </a:ln>
              <a:solidFill>
                <a:srgbClr val="000000"/>
              </a:solidFill>
              <a:effectLst/>
              <a:uLnTx/>
              <a:uFillTx/>
              <a:latin typeface="Arial"/>
              <a:ea typeface="MS PGothic" pitchFamily="34" charset="-128"/>
              <a:cs typeface="Arial"/>
              <a:sym typeface="Arial"/>
            </a:endParaRPr>
          </a:p>
        </p:txBody>
      </p:sp>
      <p:pic>
        <p:nvPicPr>
          <p:cNvPr id="4" name="Picture 4" descr="A screenshot of a cell phone&#10;&#10;Description generated with very high confidence">
            <a:extLst>
              <a:ext uri="{FF2B5EF4-FFF2-40B4-BE49-F238E27FC236}">
                <a16:creationId xmlns:a16="http://schemas.microsoft.com/office/drawing/2014/main" id="{30C591DC-B552-406C-BA31-F721C0168242}"/>
              </a:ext>
            </a:extLst>
          </p:cNvPr>
          <p:cNvPicPr>
            <a:picLocks noChangeAspect="1"/>
          </p:cNvPicPr>
          <p:nvPr/>
        </p:nvPicPr>
        <p:blipFill>
          <a:blip r:embed="rId5"/>
          <a:stretch>
            <a:fillRect/>
          </a:stretch>
        </p:blipFill>
        <p:spPr>
          <a:xfrm>
            <a:off x="5062903" y="4712677"/>
            <a:ext cx="5383823" cy="789109"/>
          </a:xfrm>
          <a:prstGeom prst="rect">
            <a:avLst/>
          </a:prstGeom>
        </p:spPr>
      </p:pic>
      <p:sp>
        <p:nvSpPr>
          <p:cNvPr id="5" name="TextBox 4">
            <a:extLst>
              <a:ext uri="{FF2B5EF4-FFF2-40B4-BE49-F238E27FC236}">
                <a16:creationId xmlns:a16="http://schemas.microsoft.com/office/drawing/2014/main" id="{6CEAC482-4C2C-4A84-A70A-E99525F8B084}"/>
              </a:ext>
            </a:extLst>
          </p:cNvPr>
          <p:cNvSpPr txBox="1"/>
          <p:nvPr/>
        </p:nvSpPr>
        <p:spPr>
          <a:xfrm>
            <a:off x="5266295" y="5281030"/>
            <a:ext cx="402431" cy="9144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700" dirty="0">
                <a:solidFill>
                  <a:schemeClr val="bg1"/>
                </a:solidFill>
              </a:rPr>
              <a:t>Riva</a:t>
            </a:r>
          </a:p>
        </p:txBody>
      </p:sp>
    </p:spTree>
    <p:extLst>
      <p:ext uri="{BB962C8B-B14F-4D97-AF65-F5344CB8AC3E}">
        <p14:creationId xmlns:p14="http://schemas.microsoft.com/office/powerpoint/2010/main" val="30046538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prstGeom prst="rect">
            <a:avLst/>
          </a:prstGeom>
          <a:noFill/>
          <a:ln>
            <a:noFill/>
          </a:ln>
        </p:spPr>
        <p:txBody>
          <a:bodyPr spcFirstLastPara="1" vert="horz" wrap="square" lIns="91425" tIns="45700" rIns="91425" bIns="45700" numCol="1" anchor="b" anchorCtr="0" compatLnSpc="1">
            <a:prstTxWarp prst="textNoShape">
              <a:avLst/>
            </a:prstTxWarp>
            <a:noAutofit/>
          </a:bodyPr>
          <a:lstStyle/>
          <a:p>
            <a:pPr>
              <a:spcBef>
                <a:spcPts val="0"/>
              </a:spcBef>
              <a:spcAft>
                <a:spcPts val="0"/>
              </a:spcAft>
            </a:pPr>
            <a:r>
              <a:rPr lang="en-US" b="1">
                <a:solidFill>
                  <a:schemeClr val="bg2"/>
                </a:solidFill>
              </a:rPr>
              <a:t>NEXT STEPS FOR THIS CLASS</a:t>
            </a:r>
            <a:endParaRPr b="1">
              <a:solidFill>
                <a:schemeClr val="bg2"/>
              </a:solidFill>
            </a:endParaRPr>
          </a:p>
        </p:txBody>
      </p:sp>
      <p:graphicFrame>
        <p:nvGraphicFramePr>
          <p:cNvPr id="14" name="Diagram 13">
            <a:extLst>
              <a:ext uri="{FF2B5EF4-FFF2-40B4-BE49-F238E27FC236}">
                <a16:creationId xmlns:a16="http://schemas.microsoft.com/office/drawing/2014/main" id="{CB5608AB-872C-4DBF-BE1E-4387AB0DAED5}"/>
              </a:ext>
            </a:extLst>
          </p:cNvPr>
          <p:cNvGraphicFramePr/>
          <p:nvPr>
            <p:extLst>
              <p:ext uri="{D42A27DB-BD31-4B8C-83A1-F6EECF244321}">
                <p14:modId xmlns:p14="http://schemas.microsoft.com/office/powerpoint/2010/main" val="3905064639"/>
              </p:ext>
            </p:extLst>
          </p:nvPr>
        </p:nvGraphicFramePr>
        <p:xfrm>
          <a:off x="6925909" y="1496397"/>
          <a:ext cx="3481431" cy="37582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A5105979-AB12-4490-B24C-E84E247C905F}"/>
              </a:ext>
            </a:extLst>
          </p:cNvPr>
          <p:cNvPicPr>
            <a:picLocks noChangeAspect="1"/>
          </p:cNvPicPr>
          <p:nvPr/>
        </p:nvPicPr>
        <p:blipFill rotWithShape="1">
          <a:blip r:embed="rId8"/>
          <a:srcRect l="15094" t="15685" r="29258" b="28559"/>
          <a:stretch/>
        </p:blipFill>
        <p:spPr>
          <a:xfrm>
            <a:off x="498348" y="1637808"/>
            <a:ext cx="6247892" cy="3521242"/>
          </a:xfrm>
          <a:prstGeom prst="rect">
            <a:avLst/>
          </a:prstGeom>
        </p:spPr>
      </p:pic>
    </p:spTree>
    <p:extLst>
      <p:ext uri="{BB962C8B-B14F-4D97-AF65-F5344CB8AC3E}">
        <p14:creationId xmlns:p14="http://schemas.microsoft.com/office/powerpoint/2010/main" val="2865914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a:t>Closing Thoughts</a:t>
            </a:r>
            <a:endParaRPr lang="en-US"/>
          </a:p>
        </p:txBody>
      </p:sp>
    </p:spTree>
    <p:extLst>
      <p:ext uri="{BB962C8B-B14F-4D97-AF65-F5344CB8AC3E}">
        <p14:creationId xmlns:p14="http://schemas.microsoft.com/office/powerpoint/2010/main" val="295837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a:t>Copying Rocket Science</a:t>
            </a:r>
          </a:p>
        </p:txBody>
      </p:sp>
      <p:pic>
        <p:nvPicPr>
          <p:cNvPr id="5" name="Picture 4" descr="Rocket launch">
            <a:extLst>
              <a:ext uri="{FF2B5EF4-FFF2-40B4-BE49-F238E27FC236}">
                <a16:creationId xmlns:a16="http://schemas.microsoft.com/office/drawing/2014/main" id="{FCD96B05-4DC4-4AF8-959B-39D37A43B503}"/>
              </a:ext>
            </a:extLst>
          </p:cNvPr>
          <p:cNvPicPr>
            <a:picLocks noChangeAspect="1"/>
          </p:cNvPicPr>
          <p:nvPr/>
        </p:nvPicPr>
        <p:blipFill rotWithShape="1">
          <a:blip r:embed="rId3"/>
          <a:srcRect t="43998" r="1" b="1"/>
          <a:stretch/>
        </p:blipFill>
        <p:spPr>
          <a:xfrm>
            <a:off x="498348" y="1626785"/>
            <a:ext cx="9948672" cy="3718925"/>
          </a:xfrm>
          <a:prstGeom prst="rect">
            <a:avLst/>
          </a:prstGeom>
          <a:noFill/>
        </p:spPr>
      </p:pic>
    </p:spTree>
    <p:extLst>
      <p:ext uri="{BB962C8B-B14F-4D97-AF65-F5344CB8AC3E}">
        <p14:creationId xmlns:p14="http://schemas.microsoft.com/office/powerpoint/2010/main" val="440592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dirty="0"/>
              <a:t>Let’s get Started!</a:t>
            </a:r>
            <a:endParaRPr lang="en-US" dirty="0"/>
          </a:p>
        </p:txBody>
      </p:sp>
    </p:spTree>
    <p:extLst>
      <p:ext uri="{BB962C8B-B14F-4D97-AF65-F5344CB8AC3E}">
        <p14:creationId xmlns:p14="http://schemas.microsoft.com/office/powerpoint/2010/main" val="2861781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Tree>
    <p:extLst>
      <p:ext uri="{BB962C8B-B14F-4D97-AF65-F5344CB8AC3E}">
        <p14:creationId xmlns:p14="http://schemas.microsoft.com/office/powerpoint/2010/main" val="12469133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a:t>Moving Forward</a:t>
            </a:r>
            <a:endParaRPr lang="en-US"/>
          </a:p>
        </p:txBody>
      </p:sp>
    </p:spTree>
    <p:extLst>
      <p:ext uri="{BB962C8B-B14F-4D97-AF65-F5344CB8AC3E}">
        <p14:creationId xmlns:p14="http://schemas.microsoft.com/office/powerpoint/2010/main" val="474502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Fields of AI</a:t>
            </a:r>
          </a:p>
        </p:txBody>
      </p:sp>
      <p:graphicFrame>
        <p:nvGraphicFramePr>
          <p:cNvPr id="6" name="Diagram 5">
            <a:extLst>
              <a:ext uri="{FF2B5EF4-FFF2-40B4-BE49-F238E27FC236}">
                <a16:creationId xmlns:a16="http://schemas.microsoft.com/office/drawing/2014/main" id="{54EFA6BF-4D75-4217-859F-2958FE0A8941}"/>
              </a:ext>
            </a:extLst>
          </p:cNvPr>
          <p:cNvGraphicFramePr/>
          <p:nvPr>
            <p:extLst>
              <p:ext uri="{D42A27DB-BD31-4B8C-83A1-F6EECF244321}">
                <p14:modId xmlns:p14="http://schemas.microsoft.com/office/powerpoint/2010/main" val="1535475300"/>
              </p:ext>
            </p:extLst>
          </p:nvPr>
        </p:nvGraphicFramePr>
        <p:xfrm>
          <a:off x="1009650" y="1514475"/>
          <a:ext cx="9144000" cy="3996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91972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Fields of AI</a:t>
            </a:r>
          </a:p>
        </p:txBody>
      </p:sp>
      <p:graphicFrame>
        <p:nvGraphicFramePr>
          <p:cNvPr id="6" name="Diagram 5">
            <a:extLst>
              <a:ext uri="{FF2B5EF4-FFF2-40B4-BE49-F238E27FC236}">
                <a16:creationId xmlns:a16="http://schemas.microsoft.com/office/drawing/2014/main" id="{54EFA6BF-4D75-4217-859F-2958FE0A8941}"/>
              </a:ext>
            </a:extLst>
          </p:cNvPr>
          <p:cNvGraphicFramePr/>
          <p:nvPr>
            <p:extLst>
              <p:ext uri="{D42A27DB-BD31-4B8C-83A1-F6EECF244321}">
                <p14:modId xmlns:p14="http://schemas.microsoft.com/office/powerpoint/2010/main" val="74608030"/>
              </p:ext>
            </p:extLst>
          </p:nvPr>
        </p:nvGraphicFramePr>
        <p:xfrm>
          <a:off x="1009650" y="1514475"/>
          <a:ext cx="9144000" cy="3996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4110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Fields of AI</a:t>
            </a:r>
          </a:p>
        </p:txBody>
      </p:sp>
      <p:graphicFrame>
        <p:nvGraphicFramePr>
          <p:cNvPr id="6" name="Diagram 5">
            <a:extLst>
              <a:ext uri="{FF2B5EF4-FFF2-40B4-BE49-F238E27FC236}">
                <a16:creationId xmlns:a16="http://schemas.microsoft.com/office/drawing/2014/main" id="{54EFA6BF-4D75-4217-859F-2958FE0A8941}"/>
              </a:ext>
            </a:extLst>
          </p:cNvPr>
          <p:cNvGraphicFramePr/>
          <p:nvPr>
            <p:extLst>
              <p:ext uri="{D42A27DB-BD31-4B8C-83A1-F6EECF244321}">
                <p14:modId xmlns:p14="http://schemas.microsoft.com/office/powerpoint/2010/main" val="2241209490"/>
              </p:ext>
            </p:extLst>
          </p:nvPr>
        </p:nvGraphicFramePr>
        <p:xfrm>
          <a:off x="1009650" y="1514475"/>
          <a:ext cx="9144000" cy="3996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25680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a:t>Natural Language Processing</a:t>
            </a:r>
            <a:endParaRPr lang="en-US"/>
          </a:p>
        </p:txBody>
      </p:sp>
    </p:spTree>
    <p:extLst>
      <p:ext uri="{BB962C8B-B14F-4D97-AF65-F5344CB8AC3E}">
        <p14:creationId xmlns:p14="http://schemas.microsoft.com/office/powerpoint/2010/main" val="1870954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croll: Vertical 2">
            <a:extLst>
              <a:ext uri="{FF2B5EF4-FFF2-40B4-BE49-F238E27FC236}">
                <a16:creationId xmlns:a16="http://schemas.microsoft.com/office/drawing/2014/main" id="{42E02F80-2BAC-46A7-ADF3-3FEC8DAC1254}"/>
              </a:ext>
            </a:extLst>
          </p:cNvPr>
          <p:cNvSpPr/>
          <p:nvPr/>
        </p:nvSpPr>
        <p:spPr>
          <a:xfrm>
            <a:off x="5991225" y="1657350"/>
            <a:ext cx="4124325"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Dictionary</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6337008" y="2906250"/>
            <a:ext cx="3426117" cy="230832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2" rtlCol="0" anchor="ctr">
            <a:spAutoFit/>
          </a:bodyPr>
          <a:lstStyle/>
          <a:p>
            <a:pPr marL="457200" indent="-457200">
              <a:buClr>
                <a:schemeClr val="bg1"/>
              </a:buClr>
              <a:buFont typeface="+mj-lt"/>
              <a:buAutoNum type="arabicPeriod"/>
            </a:pPr>
            <a:r>
              <a:rPr lang="en-US" sz="2000">
                <a:solidFill>
                  <a:schemeClr val="bg1"/>
                </a:solidFill>
                <a:latin typeface="Algerian" panose="020B0604020202020204" pitchFamily="82" charset="0"/>
              </a:rPr>
              <a:t>A</a:t>
            </a:r>
          </a:p>
          <a:p>
            <a:pPr marL="457200" indent="-457200">
              <a:buClr>
                <a:schemeClr val="bg1"/>
              </a:buClr>
              <a:buFont typeface="+mj-lt"/>
              <a:buAutoNum type="arabicPeriod"/>
            </a:pPr>
            <a:r>
              <a:rPr lang="en-US" sz="2000">
                <a:solidFill>
                  <a:schemeClr val="bg1"/>
                </a:solidFill>
                <a:latin typeface="Algerian" panose="020B0604020202020204" pitchFamily="82" charset="0"/>
              </a:rPr>
              <a:t>An</a:t>
            </a:r>
          </a:p>
          <a:p>
            <a:pPr marL="457200" indent="-457200">
              <a:buClr>
                <a:schemeClr val="bg1"/>
              </a:buClr>
              <a:buFont typeface="+mj-lt"/>
              <a:buAutoNum type="arabicPeriod"/>
            </a:pPr>
            <a:r>
              <a:rPr lang="en-US" sz="2000">
                <a:solidFill>
                  <a:schemeClr val="bg1"/>
                </a:solidFill>
                <a:latin typeface="Algerian" panose="020B0604020202020204" pitchFamily="82" charset="0"/>
              </a:rPr>
              <a:t>And</a:t>
            </a:r>
          </a:p>
          <a:p>
            <a:pPr marL="457200" indent="-457200">
              <a:buClr>
                <a:schemeClr val="bg1"/>
              </a:buClr>
              <a:buFont typeface="+mj-lt"/>
              <a:buAutoNum type="arabicPeriod"/>
            </a:pPr>
            <a:r>
              <a:rPr lang="en-US" sz="2000">
                <a:solidFill>
                  <a:schemeClr val="bg1"/>
                </a:solidFill>
                <a:latin typeface="Algerian" panose="020B0604020202020204" pitchFamily="82" charset="0"/>
              </a:rPr>
              <a:t>At</a:t>
            </a:r>
          </a:p>
          <a:p>
            <a:pPr marL="457200" indent="-457200">
              <a:buClr>
                <a:schemeClr val="bg1"/>
              </a:buClr>
              <a:buFont typeface="+mj-lt"/>
              <a:buAutoNum type="arabicPeriod"/>
            </a:pPr>
            <a:r>
              <a:rPr lang="en-US" sz="2000">
                <a:solidFill>
                  <a:schemeClr val="bg1"/>
                </a:solidFill>
                <a:latin typeface="Algerian" panose="020B0604020202020204" pitchFamily="82" charset="0"/>
              </a:rPr>
              <a:t>Ate</a:t>
            </a:r>
          </a:p>
          <a:p>
            <a:pPr marL="457200" indent="-457200">
              <a:buClr>
                <a:schemeClr val="bg1"/>
              </a:buClr>
              <a:buFont typeface="+mj-lt"/>
              <a:buAutoNum type="arabicPeriod"/>
            </a:pPr>
            <a:r>
              <a:rPr lang="en-US" sz="2000">
                <a:solidFill>
                  <a:schemeClr val="bg1"/>
                </a:solidFill>
                <a:latin typeface="Algerian" panose="020B0604020202020204" pitchFamily="82" charset="0"/>
              </a:rPr>
              <a:t>Bark</a:t>
            </a:r>
          </a:p>
          <a:p>
            <a:pPr marL="457200" indent="-457200">
              <a:buClr>
                <a:schemeClr val="bg1"/>
              </a:buClr>
              <a:buFont typeface="+mj-lt"/>
              <a:buAutoNum type="arabicPeriod"/>
            </a:pPr>
            <a:r>
              <a:rPr lang="en-US" sz="2000">
                <a:solidFill>
                  <a:schemeClr val="bg1"/>
                </a:solidFill>
                <a:latin typeface="Algerian" panose="020B0604020202020204" pitchFamily="82" charset="0"/>
              </a:rPr>
              <a:t>Barked</a:t>
            </a:r>
          </a:p>
          <a:p>
            <a:pPr marL="457200" indent="-457200">
              <a:buClr>
                <a:schemeClr val="bg1"/>
              </a:buClr>
              <a:buFont typeface="+mj-lt"/>
              <a:buAutoNum type="arabicPeriod"/>
            </a:pPr>
            <a:r>
              <a:rPr lang="en-US" sz="2000">
                <a:solidFill>
                  <a:schemeClr val="bg1"/>
                </a:solidFill>
                <a:latin typeface="Algerian" panose="020B0604020202020204" pitchFamily="82" charset="0"/>
              </a:rPr>
              <a:t>Cat</a:t>
            </a:r>
          </a:p>
          <a:p>
            <a:pPr marL="457200" indent="-457200">
              <a:buClr>
                <a:schemeClr val="bg1"/>
              </a:buClr>
              <a:buFont typeface="+mj-lt"/>
              <a:buAutoNum type="arabicPeriod"/>
            </a:pPr>
            <a:r>
              <a:rPr lang="en-US" sz="2000">
                <a:solidFill>
                  <a:schemeClr val="bg1"/>
                </a:solidFill>
                <a:latin typeface="Algerian" panose="020B0604020202020204" pitchFamily="82" charset="0"/>
              </a:rPr>
              <a:t>Cats</a:t>
            </a:r>
          </a:p>
          <a:p>
            <a:pPr marL="457200" indent="-457200">
              <a:buClr>
                <a:schemeClr val="bg1"/>
              </a:buClr>
              <a:buFont typeface="+mj-lt"/>
              <a:buAutoNum type="arabicPeriod"/>
            </a:pPr>
            <a:r>
              <a:rPr lang="en-US" sz="2000">
                <a:solidFill>
                  <a:schemeClr val="bg1"/>
                </a:solidFill>
                <a:latin typeface="Algerian" panose="020B0604020202020204" pitchFamily="82" charset="0"/>
              </a:rPr>
              <a:t>Dog</a:t>
            </a:r>
          </a:p>
          <a:p>
            <a:pPr marL="457200" indent="-457200">
              <a:buClr>
                <a:schemeClr val="bg1"/>
              </a:buClr>
              <a:buFont typeface="+mj-lt"/>
              <a:buAutoNum type="arabicPeriod"/>
            </a:pPr>
            <a:r>
              <a:rPr lang="en-US" sz="2000">
                <a:solidFill>
                  <a:schemeClr val="bg1"/>
                </a:solidFill>
                <a:latin typeface="Algerian" panose="020B0604020202020204" pitchFamily="82" charset="0"/>
              </a:rPr>
              <a:t>Dogs</a:t>
            </a:r>
          </a:p>
          <a:p>
            <a:pPr marL="457200" indent="-457200">
              <a:buClr>
                <a:schemeClr val="bg1"/>
              </a:buClr>
              <a:buFont typeface="+mj-lt"/>
              <a:buAutoNum type="arabicPeriod"/>
            </a:pPr>
            <a:r>
              <a:rPr lang="en-US" sz="2000">
                <a:solidFill>
                  <a:schemeClr val="bg1"/>
                </a:solidFill>
                <a:latin typeface="Algerian" panose="020B0604020202020204" pitchFamily="82" charset="0"/>
              </a:rPr>
              <a:t>Eat</a:t>
            </a:r>
          </a:p>
          <a:p>
            <a:pPr algn="ctr">
              <a:lnSpc>
                <a:spcPct val="90000"/>
              </a:lnSpc>
            </a:pPr>
            <a:endParaRPr lang="en-US" sz="2000">
              <a:solidFill>
                <a:schemeClr val="bg1"/>
              </a:solidFill>
            </a:endParaRPr>
          </a:p>
        </p:txBody>
      </p:sp>
      <p:sp>
        <p:nvSpPr>
          <p:cNvPr id="6" name="TextBox 5">
            <a:extLst>
              <a:ext uri="{FF2B5EF4-FFF2-40B4-BE49-F238E27FC236}">
                <a16:creationId xmlns:a16="http://schemas.microsoft.com/office/drawing/2014/main" id="{E07E48A7-AAF1-4B94-B387-FDDE0B9DEAB4}"/>
              </a:ext>
            </a:extLst>
          </p:cNvPr>
          <p:cNvSpPr txBox="1"/>
          <p:nvPr/>
        </p:nvSpPr>
        <p:spPr>
          <a:xfrm>
            <a:off x="857250" y="2666184"/>
            <a:ext cx="4129080"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“A dog barked at a cat.”</a:t>
            </a:r>
          </a:p>
        </p:txBody>
      </p:sp>
      <p:sp>
        <p:nvSpPr>
          <p:cNvPr id="7" name="TextBox 6">
            <a:extLst>
              <a:ext uri="{FF2B5EF4-FFF2-40B4-BE49-F238E27FC236}">
                <a16:creationId xmlns:a16="http://schemas.microsoft.com/office/drawing/2014/main" id="{6ECD7BBE-BAE5-4945-91D8-9B7EDB33DB36}"/>
              </a:ext>
            </a:extLst>
          </p:cNvPr>
          <p:cNvSpPr txBox="1"/>
          <p:nvPr/>
        </p:nvSpPr>
        <p:spPr>
          <a:xfrm>
            <a:off x="1275398" y="3543299"/>
            <a:ext cx="2954655"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[1, 10, 7, 4, 1, 8]</a:t>
            </a:r>
          </a:p>
        </p:txBody>
      </p:sp>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498348" y="403007"/>
            <a:ext cx="9976104" cy="590931"/>
          </a:xfrm>
        </p:spPr>
        <p:txBody>
          <a:bodyPr/>
          <a:lstStyle/>
          <a:p>
            <a:r>
              <a:rPr lang="en-US"/>
              <a:t>From Words to Numbers</a:t>
            </a:r>
          </a:p>
        </p:txBody>
      </p:sp>
    </p:spTree>
    <p:extLst>
      <p:ext uri="{BB962C8B-B14F-4D97-AF65-F5344CB8AC3E}">
        <p14:creationId xmlns:p14="http://schemas.microsoft.com/office/powerpoint/2010/main" val="14244723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Gallery">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4.xml><?xml version="1.0" encoding="utf-8"?>
<a:theme xmlns:a="http://schemas.openxmlformats.org/drawingml/2006/main" name="Theme1">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1" id="{2DC2ADA4-67A3-4136-9A41-04B6EFCEBBA8}" vid="{8D7F6D3F-7026-4FAE-B40F-848121644610}"/>
    </a:ext>
  </a:extLst>
</a:theme>
</file>

<file path=ppt/theme/theme5.xml><?xml version="1.0" encoding="utf-8"?>
<a:theme xmlns:a="http://schemas.openxmlformats.org/drawingml/2006/main" name="11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3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4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5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4CF33B71089DC448F3A861CCE49DD4C" ma:contentTypeVersion="6" ma:contentTypeDescription="Create a new document." ma:contentTypeScope="" ma:versionID="055b4585b017200913b2de69e56facba">
  <xsd:schema xmlns:xsd="http://www.w3.org/2001/XMLSchema" xmlns:xs="http://www.w3.org/2001/XMLSchema" xmlns:p="http://schemas.microsoft.com/office/2006/metadata/properties" xmlns:ns3="33156d47-4ed2-41b4-b82d-0bdc41d51c72" xmlns:ns4="eac25ff7-bb51-4c67-b289-9013749df816" targetNamespace="http://schemas.microsoft.com/office/2006/metadata/properties" ma:root="true" ma:fieldsID="3e7ed0295b1edb71ed1c82dfbc8434c4" ns3:_="" ns4:_="">
    <xsd:import namespace="33156d47-4ed2-41b4-b82d-0bdc41d51c72"/>
    <xsd:import namespace="eac25ff7-bb51-4c67-b289-9013749df81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156d47-4ed2-41b4-b82d-0bdc41d51c7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c25ff7-bb51-4c67-b289-9013749df81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29B7386-0C5E-43DB-8BF1-052EEAD5F5DF}">
  <ds:schemaRefs>
    <ds:schemaRef ds:uri="http://schemas.microsoft.com/sharepoint/v3/contenttype/forms"/>
  </ds:schemaRefs>
</ds:datastoreItem>
</file>

<file path=customXml/itemProps2.xml><?xml version="1.0" encoding="utf-8"?>
<ds:datastoreItem xmlns:ds="http://schemas.openxmlformats.org/officeDocument/2006/customXml" ds:itemID="{DF88E22E-2A4B-4FB1-9848-BF16E7DBE74B}">
  <ds:schemaRefs>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33156d47-4ed2-41b4-b82d-0bdc41d51c72"/>
    <ds:schemaRef ds:uri="eac25ff7-bb51-4c67-b289-9013749df816"/>
    <ds:schemaRef ds:uri="http://www.w3.org/XML/1998/namespace"/>
  </ds:schemaRefs>
</ds:datastoreItem>
</file>

<file path=customXml/itemProps3.xml><?xml version="1.0" encoding="utf-8"?>
<ds:datastoreItem xmlns:ds="http://schemas.openxmlformats.org/officeDocument/2006/customXml" ds:itemID="{CD12CE55-4777-4596-9754-FAF1F021501A}">
  <ds:schemaRefs>
    <ds:schemaRef ds:uri="33156d47-4ed2-41b4-b82d-0bdc41d51c72"/>
    <ds:schemaRef ds:uri="eac25ff7-bb51-4c67-b289-9013749df81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960</TotalTime>
  <Words>3848</Words>
  <Application>Microsoft Office PowerPoint</Application>
  <PresentationFormat>Custom</PresentationFormat>
  <Paragraphs>648</Paragraphs>
  <Slides>35</Slides>
  <Notes>35</Notes>
  <HiddenSlides>0</HiddenSlides>
  <MMClips>1</MMClips>
  <ScaleCrop>false</ScaleCrop>
  <HeadingPairs>
    <vt:vector size="6" baseType="variant">
      <vt:variant>
        <vt:lpstr>Fonts Used</vt:lpstr>
      </vt:variant>
      <vt:variant>
        <vt:i4>9</vt:i4>
      </vt:variant>
      <vt:variant>
        <vt:lpstr>Theme</vt:lpstr>
      </vt:variant>
      <vt:variant>
        <vt:i4>9</vt:i4>
      </vt:variant>
      <vt:variant>
        <vt:lpstr>Slide Titles</vt:lpstr>
      </vt:variant>
      <vt:variant>
        <vt:i4>35</vt:i4>
      </vt:variant>
    </vt:vector>
  </HeadingPairs>
  <TitlesOfParts>
    <vt:vector size="53" baseType="lpstr">
      <vt:lpstr>Noto Sans Symbols</vt:lpstr>
      <vt:lpstr>Questrial</vt:lpstr>
      <vt:lpstr>Algerian</vt:lpstr>
      <vt:lpstr>Arial</vt:lpstr>
      <vt:lpstr>Century Gothic</vt:lpstr>
      <vt:lpstr>Gill Sans MT</vt:lpstr>
      <vt:lpstr>Open Sans</vt:lpstr>
      <vt:lpstr>Trebuchet MS</vt:lpstr>
      <vt:lpstr>Wingdings</vt:lpstr>
      <vt:lpstr>Title &amp; Bullet</vt:lpstr>
      <vt:lpstr>1_Title &amp; Bullet</vt:lpstr>
      <vt:lpstr>Gallery</vt:lpstr>
      <vt:lpstr>Theme1</vt:lpstr>
      <vt:lpstr>11_Title &amp; Bullet</vt:lpstr>
      <vt:lpstr>2_Title &amp; Bullet</vt:lpstr>
      <vt:lpstr>3_Title &amp; Bullet</vt:lpstr>
      <vt:lpstr>4_Title &amp; Bullet</vt:lpstr>
      <vt:lpstr>5_Title &amp; Bullet</vt:lpstr>
      <vt:lpstr>Fundamentals of  Deep Learning</vt:lpstr>
      <vt:lpstr>Agenda</vt:lpstr>
      <vt:lpstr>Agenda – Part 6</vt:lpstr>
      <vt:lpstr>Moving Forward</vt:lpstr>
      <vt:lpstr>Fields of AI</vt:lpstr>
      <vt:lpstr>Fields of AI</vt:lpstr>
      <vt:lpstr>Fields of AI</vt:lpstr>
      <vt:lpstr>Natural Language Processing</vt:lpstr>
      <vt:lpstr>From Words to Numbers</vt:lpstr>
      <vt:lpstr>From Words to Numbers</vt:lpstr>
      <vt:lpstr>From Words to Numbers</vt:lpstr>
      <vt:lpstr>From Words to Numbers</vt:lpstr>
      <vt:lpstr>From Words to Numbers</vt:lpstr>
      <vt:lpstr>Recurrent Neural Networks</vt:lpstr>
      <vt:lpstr>Recurrent Neural Networks</vt:lpstr>
      <vt:lpstr>Recurrent Neural Networks</vt:lpstr>
      <vt:lpstr>Recurrent Neural Networks</vt:lpstr>
      <vt:lpstr>Recurrent Neural Networks</vt:lpstr>
      <vt:lpstr>Recurrent Neural Networks</vt:lpstr>
      <vt:lpstr>Recurrent Neural Networks</vt:lpstr>
      <vt:lpstr>Recurrent Neural Networks</vt:lpstr>
      <vt:lpstr>Recurrent Neural Networks</vt:lpstr>
      <vt:lpstr>Other Architectures</vt:lpstr>
      <vt:lpstr>Autoencoders</vt:lpstr>
      <vt:lpstr>Autoencoders</vt:lpstr>
      <vt:lpstr>Autoencoders</vt:lpstr>
      <vt:lpstr>Generative Adversarial Networks (GANs)</vt:lpstr>
      <vt:lpstr>Reinforcement Learning</vt:lpstr>
      <vt:lpstr>NEXT Steps</vt:lpstr>
      <vt:lpstr>ENABLING PORTABILITY WITH NGC CONTAINERS</vt:lpstr>
      <vt:lpstr>NEXT STEPS FOR THIS CLASS</vt:lpstr>
      <vt:lpstr>Closing Thoughts</vt:lpstr>
      <vt:lpstr>Copying Rocket Science</vt:lpstr>
      <vt:lpstr>Let’s get Started!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deep learning</dc:title>
  <dc:creator>Danielle Detering</dc:creator>
  <cp:lastModifiedBy>Danielle Detering</cp:lastModifiedBy>
  <cp:revision>26</cp:revision>
  <dcterms:created xsi:type="dcterms:W3CDTF">2020-10-29T09:00:42Z</dcterms:created>
  <dcterms:modified xsi:type="dcterms:W3CDTF">2022-03-12T03:06:41Z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558183-044c-4105-8d9c-cea02a2a3d86_Enabled">
    <vt:lpwstr>True</vt:lpwstr>
  </property>
  <property fmtid="{D5CDD505-2E9C-101B-9397-08002B2CF9AE}" pid="3" name="MSIP_Label_6b558183-044c-4105-8d9c-cea02a2a3d86_SiteId">
    <vt:lpwstr>43083d15-7273-40c1-b7db-39efd9ccc17a</vt:lpwstr>
  </property>
  <property fmtid="{D5CDD505-2E9C-101B-9397-08002B2CF9AE}" pid="4" name="MSIP_Label_6b558183-044c-4105-8d9c-cea02a2a3d86_Owner">
    <vt:lpwstr>ddetering@nvidia.com</vt:lpwstr>
  </property>
  <property fmtid="{D5CDD505-2E9C-101B-9397-08002B2CF9AE}" pid="5" name="MSIP_Label_6b558183-044c-4105-8d9c-cea02a2a3d86_SetDate">
    <vt:lpwstr>2020-10-29T09:18:57.4934204Z</vt:lpwstr>
  </property>
  <property fmtid="{D5CDD505-2E9C-101B-9397-08002B2CF9AE}" pid="6" name="MSIP_Label_6b558183-044c-4105-8d9c-cea02a2a3d86_Name">
    <vt:lpwstr>Unrestricted</vt:lpwstr>
  </property>
  <property fmtid="{D5CDD505-2E9C-101B-9397-08002B2CF9AE}" pid="7" name="MSIP_Label_6b558183-044c-4105-8d9c-cea02a2a3d86_Application">
    <vt:lpwstr>Microsoft Azure Information Protection</vt:lpwstr>
  </property>
  <property fmtid="{D5CDD505-2E9C-101B-9397-08002B2CF9AE}" pid="8" name="MSIP_Label_6b558183-044c-4105-8d9c-cea02a2a3d86_Extended_MSFT_Method">
    <vt:lpwstr>Automatic</vt:lpwstr>
  </property>
  <property fmtid="{D5CDD505-2E9C-101B-9397-08002B2CF9AE}" pid="9" name="Sensitivity">
    <vt:lpwstr>Unrestricted</vt:lpwstr>
  </property>
</Properties>
</file>